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304" r:id="rId3"/>
    <p:sldId id="257" r:id="rId4"/>
    <p:sldId id="265" r:id="rId5"/>
    <p:sldId id="258" r:id="rId6"/>
    <p:sldId id="266" r:id="rId7"/>
    <p:sldId id="259" r:id="rId8"/>
    <p:sldId id="287" r:id="rId9"/>
    <p:sldId id="288" r:id="rId10"/>
    <p:sldId id="290" r:id="rId11"/>
    <p:sldId id="268" r:id="rId12"/>
    <p:sldId id="291" r:id="rId13"/>
    <p:sldId id="292" r:id="rId14"/>
    <p:sldId id="264" r:id="rId15"/>
    <p:sldId id="303" r:id="rId16"/>
    <p:sldId id="295" r:id="rId17"/>
    <p:sldId id="296" r:id="rId18"/>
    <p:sldId id="267" r:id="rId19"/>
    <p:sldId id="297" r:id="rId20"/>
    <p:sldId id="298" r:id="rId21"/>
    <p:sldId id="299" r:id="rId22"/>
    <p:sldId id="300" r:id="rId23"/>
    <p:sldId id="301" r:id="rId24"/>
    <p:sldId id="285" r:id="rId25"/>
  </p:sldIdLst>
  <p:sldSz cx="9144000" cy="5143500" type="screen16x9"/>
  <p:notesSz cx="6858000" cy="9144000"/>
  <p:embeddedFontLst>
    <p:embeddedFont>
      <p:font typeface="Barlow" panose="00000500000000000000" pitchFamily="2" charset="0"/>
      <p:regular r:id="rId27"/>
      <p:bold r:id="rId28"/>
      <p:italic r:id="rId29"/>
      <p:boldItalic r:id="rId30"/>
    </p:embeddedFont>
    <p:embeddedFont>
      <p:font typeface="DM Sans"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yne" pitchFamily="2" charset="0"/>
      <p:regular r:id="rId39"/>
      <p:bold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C2123E-B93C-4002-9EFA-AE5EE7676BF2}">
  <a:tblStyle styleId="{75C2123E-B93C-4002-9EFA-AE5EE7676B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46" autoAdjust="0"/>
  </p:normalViewPr>
  <p:slideViewPr>
    <p:cSldViewPr snapToGrid="0">
      <p:cViewPr varScale="1">
        <p:scale>
          <a:sx n="130" d="100"/>
          <a:sy n="130" d="100"/>
        </p:scale>
        <p:origin x="10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0"/>
        <p:cNvGrpSpPr/>
        <p:nvPr/>
      </p:nvGrpSpPr>
      <p:grpSpPr>
        <a:xfrm>
          <a:off x="0" y="0"/>
          <a:ext cx="0" cy="0"/>
          <a:chOff x="0" y="0"/>
          <a:chExt cx="0" cy="0"/>
        </a:xfrm>
      </p:grpSpPr>
      <p:sp>
        <p:nvSpPr>
          <p:cNvPr id="3901" name="Google Shape;39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2" name="Google Shape;39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a:extLst>
            <a:ext uri="{FF2B5EF4-FFF2-40B4-BE49-F238E27FC236}">
              <a16:creationId xmlns:a16="http://schemas.microsoft.com/office/drawing/2014/main" id="{2F5AAF0E-27F3-97DE-65B9-64AE7B63C024}"/>
            </a:ext>
          </a:extLst>
        </p:cNvPr>
        <p:cNvGrpSpPr/>
        <p:nvPr/>
      </p:nvGrpSpPr>
      <p:grpSpPr>
        <a:xfrm>
          <a:off x="0" y="0"/>
          <a:ext cx="0" cy="0"/>
          <a:chOff x="0" y="0"/>
          <a:chExt cx="0" cy="0"/>
        </a:xfrm>
      </p:grpSpPr>
      <p:sp>
        <p:nvSpPr>
          <p:cNvPr id="4055" name="Google Shape;4055;g268f38ff02c_1_0:notes">
            <a:extLst>
              <a:ext uri="{FF2B5EF4-FFF2-40B4-BE49-F238E27FC236}">
                <a16:creationId xmlns:a16="http://schemas.microsoft.com/office/drawing/2014/main" id="{FD4739B6-7B2C-9DED-7F50-47A9CD2E8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a:extLst>
              <a:ext uri="{FF2B5EF4-FFF2-40B4-BE49-F238E27FC236}">
                <a16:creationId xmlns:a16="http://schemas.microsoft.com/office/drawing/2014/main" id="{7E5394EF-F847-0D18-9BDC-C1C036DDC8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34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268f38ff02c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268f38ff02c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1">
          <a:extLst>
            <a:ext uri="{FF2B5EF4-FFF2-40B4-BE49-F238E27FC236}">
              <a16:creationId xmlns:a16="http://schemas.microsoft.com/office/drawing/2014/main" id="{197099CF-98C6-2357-8385-3C8F3D74082C}"/>
            </a:ext>
          </a:extLst>
        </p:cNvPr>
        <p:cNvGrpSpPr/>
        <p:nvPr/>
      </p:nvGrpSpPr>
      <p:grpSpPr>
        <a:xfrm>
          <a:off x="0" y="0"/>
          <a:ext cx="0" cy="0"/>
          <a:chOff x="0" y="0"/>
          <a:chExt cx="0" cy="0"/>
        </a:xfrm>
      </p:grpSpPr>
      <p:sp>
        <p:nvSpPr>
          <p:cNvPr id="3952" name="Google Shape;3952;g268f38ff02c_1_9:notes">
            <a:extLst>
              <a:ext uri="{FF2B5EF4-FFF2-40B4-BE49-F238E27FC236}">
                <a16:creationId xmlns:a16="http://schemas.microsoft.com/office/drawing/2014/main" id="{E45E7AB2-C35E-A3F8-3B5F-97B266D977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3" name="Google Shape;3953;g268f38ff02c_1_9:notes">
            <a:extLst>
              <a:ext uri="{FF2B5EF4-FFF2-40B4-BE49-F238E27FC236}">
                <a16:creationId xmlns:a16="http://schemas.microsoft.com/office/drawing/2014/main" id="{D03F16DD-7B01-437A-3EEC-8A91A704B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341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8">
          <a:extLst>
            <a:ext uri="{FF2B5EF4-FFF2-40B4-BE49-F238E27FC236}">
              <a16:creationId xmlns:a16="http://schemas.microsoft.com/office/drawing/2014/main" id="{8734594B-496C-1C78-DB2F-734D70BF58E4}"/>
            </a:ext>
          </a:extLst>
        </p:cNvPr>
        <p:cNvGrpSpPr/>
        <p:nvPr/>
      </p:nvGrpSpPr>
      <p:grpSpPr>
        <a:xfrm>
          <a:off x="0" y="0"/>
          <a:ext cx="0" cy="0"/>
          <a:chOff x="0" y="0"/>
          <a:chExt cx="0" cy="0"/>
        </a:xfrm>
      </p:grpSpPr>
      <p:sp>
        <p:nvSpPr>
          <p:cNvPr id="4049" name="Google Shape;4049;g268f38ff02c_1_34:notes">
            <a:extLst>
              <a:ext uri="{FF2B5EF4-FFF2-40B4-BE49-F238E27FC236}">
                <a16:creationId xmlns:a16="http://schemas.microsoft.com/office/drawing/2014/main" id="{5EE102BD-1D3F-BFC8-947C-AC46861101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0" name="Google Shape;4050;g268f38ff02c_1_34:notes">
            <a:extLst>
              <a:ext uri="{FF2B5EF4-FFF2-40B4-BE49-F238E27FC236}">
                <a16:creationId xmlns:a16="http://schemas.microsoft.com/office/drawing/2014/main" id="{00CA97CC-7204-2CC4-7495-79EAA6A3BB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56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268f38ff02c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3" name="Google Shape;4033;g268f38ff02c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a:extLst>
            <a:ext uri="{FF2B5EF4-FFF2-40B4-BE49-F238E27FC236}">
              <a16:creationId xmlns:a16="http://schemas.microsoft.com/office/drawing/2014/main" id="{0097AFA8-623E-1630-CB46-49A86136405E}"/>
            </a:ext>
          </a:extLst>
        </p:cNvPr>
        <p:cNvGrpSpPr/>
        <p:nvPr/>
      </p:nvGrpSpPr>
      <p:grpSpPr>
        <a:xfrm>
          <a:off x="0" y="0"/>
          <a:ext cx="0" cy="0"/>
          <a:chOff x="0" y="0"/>
          <a:chExt cx="0" cy="0"/>
        </a:xfrm>
      </p:grpSpPr>
      <p:sp>
        <p:nvSpPr>
          <p:cNvPr id="4072" name="Google Shape;4072;g268f38ff02c_1_28:notes">
            <a:extLst>
              <a:ext uri="{FF2B5EF4-FFF2-40B4-BE49-F238E27FC236}">
                <a16:creationId xmlns:a16="http://schemas.microsoft.com/office/drawing/2014/main" id="{05023ED4-1523-5BC9-2441-515ABFC809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a:extLst>
              <a:ext uri="{FF2B5EF4-FFF2-40B4-BE49-F238E27FC236}">
                <a16:creationId xmlns:a16="http://schemas.microsoft.com/office/drawing/2014/main" id="{EAAA35D7-956B-85D0-E3E2-F8B680F8EF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049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a:extLst>
            <a:ext uri="{FF2B5EF4-FFF2-40B4-BE49-F238E27FC236}">
              <a16:creationId xmlns:a16="http://schemas.microsoft.com/office/drawing/2014/main" id="{5A9CC308-23FB-3EF4-0FA7-8CE2AE685C1B}"/>
            </a:ext>
          </a:extLst>
        </p:cNvPr>
        <p:cNvGrpSpPr/>
        <p:nvPr/>
      </p:nvGrpSpPr>
      <p:grpSpPr>
        <a:xfrm>
          <a:off x="0" y="0"/>
          <a:ext cx="0" cy="0"/>
          <a:chOff x="0" y="0"/>
          <a:chExt cx="0" cy="0"/>
        </a:xfrm>
      </p:grpSpPr>
      <p:sp>
        <p:nvSpPr>
          <p:cNvPr id="4055" name="Google Shape;4055;g268f38ff02c_1_0:notes">
            <a:extLst>
              <a:ext uri="{FF2B5EF4-FFF2-40B4-BE49-F238E27FC236}">
                <a16:creationId xmlns:a16="http://schemas.microsoft.com/office/drawing/2014/main" id="{7D41BC07-477F-5F70-E69E-816BC2EB13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a:extLst>
              <a:ext uri="{FF2B5EF4-FFF2-40B4-BE49-F238E27FC236}">
                <a16:creationId xmlns:a16="http://schemas.microsoft.com/office/drawing/2014/main" id="{E5A90EDE-5F6C-0610-5A37-F605993777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749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7">
          <a:extLst>
            <a:ext uri="{FF2B5EF4-FFF2-40B4-BE49-F238E27FC236}">
              <a16:creationId xmlns:a16="http://schemas.microsoft.com/office/drawing/2014/main" id="{7B350877-FEFF-CC4A-B014-3E1EC6A3F0CD}"/>
            </a:ext>
          </a:extLst>
        </p:cNvPr>
        <p:cNvGrpSpPr/>
        <p:nvPr/>
      </p:nvGrpSpPr>
      <p:grpSpPr>
        <a:xfrm>
          <a:off x="0" y="0"/>
          <a:ext cx="0" cy="0"/>
          <a:chOff x="0" y="0"/>
          <a:chExt cx="0" cy="0"/>
        </a:xfrm>
      </p:grpSpPr>
      <p:sp>
        <p:nvSpPr>
          <p:cNvPr id="3908" name="Google Shape;3908;g2c5718fd277_0_1731:notes">
            <a:extLst>
              <a:ext uri="{FF2B5EF4-FFF2-40B4-BE49-F238E27FC236}">
                <a16:creationId xmlns:a16="http://schemas.microsoft.com/office/drawing/2014/main" id="{AD2DB915-85AA-6C00-85F1-DC9072EF5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9" name="Google Shape;3909;g2c5718fd277_0_1731:notes">
            <a:extLst>
              <a:ext uri="{FF2B5EF4-FFF2-40B4-BE49-F238E27FC236}">
                <a16:creationId xmlns:a16="http://schemas.microsoft.com/office/drawing/2014/main" id="{6907F82D-CD70-9EC0-1B57-2999903271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94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268f38ff02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a:extLst>
            <a:ext uri="{FF2B5EF4-FFF2-40B4-BE49-F238E27FC236}">
              <a16:creationId xmlns:a16="http://schemas.microsoft.com/office/drawing/2014/main" id="{09733635-25F0-0C52-177D-6CFC3E75D57B}"/>
            </a:ext>
          </a:extLst>
        </p:cNvPr>
        <p:cNvGrpSpPr/>
        <p:nvPr/>
      </p:nvGrpSpPr>
      <p:grpSpPr>
        <a:xfrm>
          <a:off x="0" y="0"/>
          <a:ext cx="0" cy="0"/>
          <a:chOff x="0" y="0"/>
          <a:chExt cx="0" cy="0"/>
        </a:xfrm>
      </p:grpSpPr>
      <p:sp>
        <p:nvSpPr>
          <p:cNvPr id="4072" name="Google Shape;4072;g268f38ff02c_1_28:notes">
            <a:extLst>
              <a:ext uri="{FF2B5EF4-FFF2-40B4-BE49-F238E27FC236}">
                <a16:creationId xmlns:a16="http://schemas.microsoft.com/office/drawing/2014/main" id="{3119C6C2-2C9D-09C5-6F89-3892C126B1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a:extLst>
              <a:ext uri="{FF2B5EF4-FFF2-40B4-BE49-F238E27FC236}">
                <a16:creationId xmlns:a16="http://schemas.microsoft.com/office/drawing/2014/main" id="{24335B5D-A97E-1922-0950-DA18CDAD1B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92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7">
          <a:extLst>
            <a:ext uri="{FF2B5EF4-FFF2-40B4-BE49-F238E27FC236}">
              <a16:creationId xmlns:a16="http://schemas.microsoft.com/office/drawing/2014/main" id="{07F83D6C-E643-4FDC-D33D-3BBB2A924F8F}"/>
            </a:ext>
          </a:extLst>
        </p:cNvPr>
        <p:cNvGrpSpPr/>
        <p:nvPr/>
      </p:nvGrpSpPr>
      <p:grpSpPr>
        <a:xfrm>
          <a:off x="0" y="0"/>
          <a:ext cx="0" cy="0"/>
          <a:chOff x="0" y="0"/>
          <a:chExt cx="0" cy="0"/>
        </a:xfrm>
      </p:grpSpPr>
      <p:sp>
        <p:nvSpPr>
          <p:cNvPr id="3908" name="Google Shape;3908;g2c5718fd277_0_1731:notes">
            <a:extLst>
              <a:ext uri="{FF2B5EF4-FFF2-40B4-BE49-F238E27FC236}">
                <a16:creationId xmlns:a16="http://schemas.microsoft.com/office/drawing/2014/main" id="{D937399D-0ADC-BB5D-4159-3E00E23CCD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9" name="Google Shape;3909;g2c5718fd277_0_1731:notes">
            <a:extLst>
              <a:ext uri="{FF2B5EF4-FFF2-40B4-BE49-F238E27FC236}">
                <a16:creationId xmlns:a16="http://schemas.microsoft.com/office/drawing/2014/main" id="{264FF770-6B29-5710-2EF6-092D0F61DE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5280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a:extLst>
            <a:ext uri="{FF2B5EF4-FFF2-40B4-BE49-F238E27FC236}">
              <a16:creationId xmlns:a16="http://schemas.microsoft.com/office/drawing/2014/main" id="{FDADBD9D-AB9B-1EF0-6BAA-3EEA31998324}"/>
            </a:ext>
          </a:extLst>
        </p:cNvPr>
        <p:cNvGrpSpPr/>
        <p:nvPr/>
      </p:nvGrpSpPr>
      <p:grpSpPr>
        <a:xfrm>
          <a:off x="0" y="0"/>
          <a:ext cx="0" cy="0"/>
          <a:chOff x="0" y="0"/>
          <a:chExt cx="0" cy="0"/>
        </a:xfrm>
      </p:grpSpPr>
      <p:sp>
        <p:nvSpPr>
          <p:cNvPr id="4072" name="Google Shape;4072;g268f38ff02c_1_28:notes">
            <a:extLst>
              <a:ext uri="{FF2B5EF4-FFF2-40B4-BE49-F238E27FC236}">
                <a16:creationId xmlns:a16="http://schemas.microsoft.com/office/drawing/2014/main" id="{DDD9BB3D-1A59-FB73-F7F7-CB04C2FDAC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a:extLst>
              <a:ext uri="{FF2B5EF4-FFF2-40B4-BE49-F238E27FC236}">
                <a16:creationId xmlns:a16="http://schemas.microsoft.com/office/drawing/2014/main" id="{C2071669-C372-C9CD-F8FA-606F32DE2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89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a:extLst>
            <a:ext uri="{FF2B5EF4-FFF2-40B4-BE49-F238E27FC236}">
              <a16:creationId xmlns:a16="http://schemas.microsoft.com/office/drawing/2014/main" id="{86F5A628-79F6-E45D-F9D9-51DA3B87B235}"/>
            </a:ext>
          </a:extLst>
        </p:cNvPr>
        <p:cNvGrpSpPr/>
        <p:nvPr/>
      </p:nvGrpSpPr>
      <p:grpSpPr>
        <a:xfrm>
          <a:off x="0" y="0"/>
          <a:ext cx="0" cy="0"/>
          <a:chOff x="0" y="0"/>
          <a:chExt cx="0" cy="0"/>
        </a:xfrm>
      </p:grpSpPr>
      <p:sp>
        <p:nvSpPr>
          <p:cNvPr id="4072" name="Google Shape;4072;g268f38ff02c_1_28:notes">
            <a:extLst>
              <a:ext uri="{FF2B5EF4-FFF2-40B4-BE49-F238E27FC236}">
                <a16:creationId xmlns:a16="http://schemas.microsoft.com/office/drawing/2014/main" id="{EB8CBEDE-D00A-2600-24C3-EFA1267D5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a:extLst>
              <a:ext uri="{FF2B5EF4-FFF2-40B4-BE49-F238E27FC236}">
                <a16:creationId xmlns:a16="http://schemas.microsoft.com/office/drawing/2014/main" id="{3F006F57-0F6F-49B8-246D-801FCAEA26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948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a:extLst>
            <a:ext uri="{FF2B5EF4-FFF2-40B4-BE49-F238E27FC236}">
              <a16:creationId xmlns:a16="http://schemas.microsoft.com/office/drawing/2014/main" id="{C414B9D1-3EB9-9B10-1175-D83AD966D425}"/>
            </a:ext>
          </a:extLst>
        </p:cNvPr>
        <p:cNvGrpSpPr/>
        <p:nvPr/>
      </p:nvGrpSpPr>
      <p:grpSpPr>
        <a:xfrm>
          <a:off x="0" y="0"/>
          <a:ext cx="0" cy="0"/>
          <a:chOff x="0" y="0"/>
          <a:chExt cx="0" cy="0"/>
        </a:xfrm>
      </p:grpSpPr>
      <p:sp>
        <p:nvSpPr>
          <p:cNvPr id="4072" name="Google Shape;4072;g268f38ff02c_1_28:notes">
            <a:extLst>
              <a:ext uri="{FF2B5EF4-FFF2-40B4-BE49-F238E27FC236}">
                <a16:creationId xmlns:a16="http://schemas.microsoft.com/office/drawing/2014/main" id="{D9EF3588-2E3A-3F40-5DAB-26B2EC334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268f38ff02c_1_28:notes">
            <a:extLst>
              <a:ext uri="{FF2B5EF4-FFF2-40B4-BE49-F238E27FC236}">
                <a16:creationId xmlns:a16="http://schemas.microsoft.com/office/drawing/2014/main" id="{50659F3D-9993-4B6F-C7D6-AB3BFD0D9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729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a:extLst>
            <a:ext uri="{FF2B5EF4-FFF2-40B4-BE49-F238E27FC236}">
              <a16:creationId xmlns:a16="http://schemas.microsoft.com/office/drawing/2014/main" id="{16949943-558B-3E4F-1FE5-3EB4776A93B8}"/>
            </a:ext>
          </a:extLst>
        </p:cNvPr>
        <p:cNvGrpSpPr/>
        <p:nvPr/>
      </p:nvGrpSpPr>
      <p:grpSpPr>
        <a:xfrm>
          <a:off x="0" y="0"/>
          <a:ext cx="0" cy="0"/>
          <a:chOff x="0" y="0"/>
          <a:chExt cx="0" cy="0"/>
        </a:xfrm>
      </p:grpSpPr>
      <p:sp>
        <p:nvSpPr>
          <p:cNvPr id="4055" name="Google Shape;4055;g268f38ff02c_1_0:notes">
            <a:extLst>
              <a:ext uri="{FF2B5EF4-FFF2-40B4-BE49-F238E27FC236}">
                <a16:creationId xmlns:a16="http://schemas.microsoft.com/office/drawing/2014/main" id="{A5D562D0-91ED-4074-0DFD-A1CBB1DBD8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a:extLst>
              <a:ext uri="{FF2B5EF4-FFF2-40B4-BE49-F238E27FC236}">
                <a16:creationId xmlns:a16="http://schemas.microsoft.com/office/drawing/2014/main" id="{3364B72F-77E7-8F6A-8AD5-C4502E8DA3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03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26902f983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26902f983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7"/>
        <p:cNvGrpSpPr/>
        <p:nvPr/>
      </p:nvGrpSpPr>
      <p:grpSpPr>
        <a:xfrm>
          <a:off x="0" y="0"/>
          <a:ext cx="0" cy="0"/>
          <a:chOff x="0" y="0"/>
          <a:chExt cx="0" cy="0"/>
        </a:xfrm>
      </p:grpSpPr>
      <p:sp>
        <p:nvSpPr>
          <p:cNvPr id="3908" name="Google Shape;3908;g2c5718fd277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9" name="Google Shape;3909;g2c5718fd277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8"/>
        <p:cNvGrpSpPr/>
        <p:nvPr/>
      </p:nvGrpSpPr>
      <p:grpSpPr>
        <a:xfrm>
          <a:off x="0" y="0"/>
          <a:ext cx="0" cy="0"/>
          <a:chOff x="0" y="0"/>
          <a:chExt cx="0" cy="0"/>
        </a:xfrm>
      </p:grpSpPr>
      <p:sp>
        <p:nvSpPr>
          <p:cNvPr id="4049" name="Google Shape;4049;g268f38ff02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0" name="Google Shape;4050;g268f38ff02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26ae1bae5a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26ae1bae5a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268f38ff0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g268f38ff02c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1" name="Google Shape;3941;g268f38ff02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a:extLst>
            <a:ext uri="{FF2B5EF4-FFF2-40B4-BE49-F238E27FC236}">
              <a16:creationId xmlns:a16="http://schemas.microsoft.com/office/drawing/2014/main" id="{58455891-6631-F82B-6598-D7938956E1B1}"/>
            </a:ext>
          </a:extLst>
        </p:cNvPr>
        <p:cNvGrpSpPr/>
        <p:nvPr/>
      </p:nvGrpSpPr>
      <p:grpSpPr>
        <a:xfrm>
          <a:off x="0" y="0"/>
          <a:ext cx="0" cy="0"/>
          <a:chOff x="0" y="0"/>
          <a:chExt cx="0" cy="0"/>
        </a:xfrm>
      </p:grpSpPr>
      <p:sp>
        <p:nvSpPr>
          <p:cNvPr id="4055" name="Google Shape;4055;g268f38ff02c_1_0:notes">
            <a:extLst>
              <a:ext uri="{FF2B5EF4-FFF2-40B4-BE49-F238E27FC236}">
                <a16:creationId xmlns:a16="http://schemas.microsoft.com/office/drawing/2014/main" id="{CC8C185D-94BB-D9FE-034B-DC7014E72C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a:extLst>
              <a:ext uri="{FF2B5EF4-FFF2-40B4-BE49-F238E27FC236}">
                <a16:creationId xmlns:a16="http://schemas.microsoft.com/office/drawing/2014/main" id="{8B1BD2DD-AF6F-DF0C-2E80-EEA35DBE97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45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a:extLst>
            <a:ext uri="{FF2B5EF4-FFF2-40B4-BE49-F238E27FC236}">
              <a16:creationId xmlns:a16="http://schemas.microsoft.com/office/drawing/2014/main" id="{9B50C511-CF1B-CD34-D8E1-192694DB0BEF}"/>
            </a:ext>
          </a:extLst>
        </p:cNvPr>
        <p:cNvGrpSpPr/>
        <p:nvPr/>
      </p:nvGrpSpPr>
      <p:grpSpPr>
        <a:xfrm>
          <a:off x="0" y="0"/>
          <a:ext cx="0" cy="0"/>
          <a:chOff x="0" y="0"/>
          <a:chExt cx="0" cy="0"/>
        </a:xfrm>
      </p:grpSpPr>
      <p:sp>
        <p:nvSpPr>
          <p:cNvPr id="4055" name="Google Shape;4055;g268f38ff02c_1_0:notes">
            <a:extLst>
              <a:ext uri="{FF2B5EF4-FFF2-40B4-BE49-F238E27FC236}">
                <a16:creationId xmlns:a16="http://schemas.microsoft.com/office/drawing/2014/main" id="{B137F766-B51A-0FA8-7E50-77D230EDAC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268f38ff02c_1_0:notes">
            <a:extLst>
              <a:ext uri="{FF2B5EF4-FFF2-40B4-BE49-F238E27FC236}">
                <a16:creationId xmlns:a16="http://schemas.microsoft.com/office/drawing/2014/main" id="{8D8E3DEC-EE73-5678-18E2-00A2E2FFA8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14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275" y="-13051"/>
            <a:ext cx="9141725" cy="5173446"/>
            <a:chOff x="2275" y="-152550"/>
            <a:chExt cx="9141725" cy="5448600"/>
          </a:xfrm>
        </p:grpSpPr>
        <p:cxnSp>
          <p:nvCxnSpPr>
            <p:cNvPr id="10" name="Google Shape;10;p2"/>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 name="Google Shape;13;p2"/>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15;p2"/>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 name="Google Shape;16;p2"/>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17;p2"/>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 name="Google Shape;18;p2"/>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 name="Google Shape;19;p2"/>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 name="Google Shape;20;p2"/>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 name="Google Shape;21;p2"/>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 name="Google Shape;22;p2"/>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3" name="Google Shape;23;p2"/>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4" name="Google Shape;24;p2"/>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5" name="Google Shape;25;p2"/>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6" name="Google Shape;26;p2"/>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 name="Google Shape;27;p2"/>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2"/>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9" name="Google Shape;29;p2"/>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0" name="Google Shape;30;p2"/>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 name="Google Shape;31;p2"/>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 name="Google Shape;32;p2"/>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 name="Google Shape;33;p2"/>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4" name="Google Shape;34;p2"/>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5" name="Google Shape;35;p2"/>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6" name="Google Shape;36;p2"/>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7" name="Google Shape;37;p2"/>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8" name="Google Shape;38;p2"/>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9" name="Google Shape;39;p2"/>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2"/>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2"/>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2"/>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2"/>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 name="Google Shape;44;p2"/>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 name="Google Shape;45;p2"/>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 name="Google Shape;46;p2"/>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47;p2"/>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 name="Google Shape;48;p2"/>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 name="Google Shape;49;p2"/>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2"/>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 name="Google Shape;51;p2"/>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2" name="Google Shape;52;p2"/>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3" name="Google Shape;53;p2"/>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4" name="Google Shape;54;p2"/>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5" name="Google Shape;55;p2"/>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6" name="Google Shape;56;p2"/>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7" name="Google Shape;57;p2"/>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8" name="Google Shape;58;p2"/>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9" name="Google Shape;59;p2"/>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0" name="Google Shape;60;p2"/>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1" name="Google Shape;61;p2"/>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2" name="Google Shape;62;p2"/>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3" name="Google Shape;63;p2"/>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2"/>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2"/>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6" name="Google Shape;66;p2"/>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7" name="Google Shape;67;p2"/>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8" name="Google Shape;68;p2"/>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69" name="Google Shape;69;p2"/>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0" name="Google Shape;70;p2"/>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2"/>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2"/>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2"/>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2"/>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2"/>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2"/>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2"/>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2"/>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2"/>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 name="Google Shape;80;p2"/>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2"/>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82" name="Google Shape;82;p2"/>
          <p:cNvGrpSpPr/>
          <p:nvPr/>
        </p:nvGrpSpPr>
        <p:grpSpPr>
          <a:xfrm>
            <a:off x="-98200" y="3125"/>
            <a:ext cx="9338400" cy="5145100"/>
            <a:chOff x="-98200" y="3125"/>
            <a:chExt cx="9338400" cy="5145100"/>
          </a:xfrm>
        </p:grpSpPr>
        <p:cxnSp>
          <p:nvCxnSpPr>
            <p:cNvPr id="83" name="Google Shape;83;p2"/>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 name="Google Shape;84;p2"/>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5" name="Google Shape;85;p2"/>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6" name="Google Shape;86;p2"/>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2"/>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2"/>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9" name="Google Shape;89;p2"/>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0" name="Google Shape;90;p2"/>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1" name="Google Shape;91;p2"/>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2" name="Google Shape;92;p2"/>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3" name="Google Shape;93;p2"/>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4" name="Google Shape;94;p2"/>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5" name="Google Shape;95;p2"/>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2"/>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 name="Google Shape;97;p2"/>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 name="Google Shape;98;p2"/>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 name="Google Shape;99;p2"/>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0" name="Google Shape;100;p2"/>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1" name="Google Shape;101;p2"/>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2" name="Google Shape;102;p2"/>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3" name="Google Shape;103;p2"/>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4" name="Google Shape;104;p2"/>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2"/>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2"/>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7" name="Google Shape;107;p2"/>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8" name="Google Shape;108;p2"/>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 name="Google Shape;109;p2"/>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 name="Google Shape;110;p2"/>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 name="Google Shape;111;p2"/>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 name="Google Shape;112;p2"/>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3" name="Google Shape;113;p2"/>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4" name="Google Shape;114;p2"/>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5" name="Google Shape;115;p2"/>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6" name="Google Shape;116;p2"/>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2"/>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2"/>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9" name="Google Shape;119;p2"/>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0" name="Google Shape;120;p2"/>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1" name="Google Shape;121;p2"/>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2" name="Google Shape;122;p2"/>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3" name="Google Shape;123;p2"/>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124" name="Google Shape;124;p2"/>
          <p:cNvGrpSpPr/>
          <p:nvPr/>
        </p:nvGrpSpPr>
        <p:grpSpPr>
          <a:xfrm>
            <a:off x="-98200" y="-14500"/>
            <a:ext cx="9317100" cy="5168844"/>
            <a:chOff x="-98200" y="-14500"/>
            <a:chExt cx="9317100" cy="5168844"/>
          </a:xfrm>
        </p:grpSpPr>
        <p:grpSp>
          <p:nvGrpSpPr>
            <p:cNvPr id="125" name="Google Shape;125;p2"/>
            <p:cNvGrpSpPr/>
            <p:nvPr/>
          </p:nvGrpSpPr>
          <p:grpSpPr>
            <a:xfrm>
              <a:off x="916450" y="-14500"/>
              <a:ext cx="7313377" cy="5168844"/>
              <a:chOff x="916450" y="-14500"/>
              <a:chExt cx="7313377" cy="5168844"/>
            </a:xfrm>
          </p:grpSpPr>
          <p:cxnSp>
            <p:nvCxnSpPr>
              <p:cNvPr id="126" name="Google Shape;126;p2"/>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2"/>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2"/>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2"/>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2"/>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2"/>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2"/>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2"/>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2"/>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35" name="Google Shape;135;p2"/>
            <p:cNvGrpSpPr/>
            <p:nvPr/>
          </p:nvGrpSpPr>
          <p:grpSpPr>
            <a:xfrm>
              <a:off x="-98200" y="917809"/>
              <a:ext cx="9317100" cy="3658738"/>
              <a:chOff x="-98200" y="917809"/>
              <a:chExt cx="9317100" cy="3658738"/>
            </a:xfrm>
          </p:grpSpPr>
          <p:cxnSp>
            <p:nvCxnSpPr>
              <p:cNvPr id="136" name="Google Shape;136;p2"/>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2"/>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2"/>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39" name="Google Shape;139;p2"/>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40" name="Google Shape;140;p2"/>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41" name="Google Shape;141;p2"/>
          <p:cNvSpPr txBox="1">
            <a:spLocks noGrp="1"/>
          </p:cNvSpPr>
          <p:nvPr>
            <p:ph type="ctrTitle"/>
          </p:nvPr>
        </p:nvSpPr>
        <p:spPr>
          <a:xfrm>
            <a:off x="1561775" y="1318150"/>
            <a:ext cx="6020700" cy="1704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4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2656925" y="3398525"/>
            <a:ext cx="3830100" cy="3633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3" name="Google Shape;143;p2"/>
          <p:cNvSpPr/>
          <p:nvPr/>
        </p:nvSpPr>
        <p:spPr>
          <a:xfrm>
            <a:off x="342900" y="342900"/>
            <a:ext cx="333600" cy="333600"/>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44" name="Google Shape;144;p2"/>
          <p:cNvGrpSpPr/>
          <p:nvPr/>
        </p:nvGrpSpPr>
        <p:grpSpPr>
          <a:xfrm>
            <a:off x="8476200" y="342900"/>
            <a:ext cx="324900" cy="207000"/>
            <a:chOff x="221900" y="2603775"/>
            <a:chExt cx="324900" cy="207000"/>
          </a:xfrm>
        </p:grpSpPr>
        <p:sp>
          <p:nvSpPr>
            <p:cNvPr id="145" name="Google Shape;145;p2"/>
            <p:cNvSpPr/>
            <p:nvPr/>
          </p:nvSpPr>
          <p:spPr>
            <a:xfrm>
              <a:off x="221900" y="270727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6" name="Google Shape;146;p2"/>
            <p:cNvSpPr/>
            <p:nvPr/>
          </p:nvSpPr>
          <p:spPr>
            <a:xfrm>
              <a:off x="221900" y="265332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7" name="Google Shape;147;p2"/>
            <p:cNvSpPr/>
            <p:nvPr/>
          </p:nvSpPr>
          <p:spPr>
            <a:xfrm>
              <a:off x="221900" y="260377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148" name="Google Shape;148;p2"/>
          <p:cNvSpPr/>
          <p:nvPr/>
        </p:nvSpPr>
        <p:spPr>
          <a:xfrm rot="-5400000">
            <a:off x="342900" y="4365900"/>
            <a:ext cx="434700" cy="434700"/>
          </a:xfrm>
          <a:prstGeom prst="halfFrame">
            <a:avLst>
              <a:gd name="adj1" fmla="val 19374"/>
              <a:gd name="adj2" fmla="val 1885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49" name="Google Shape;149;p2"/>
          <p:cNvGrpSpPr/>
          <p:nvPr/>
        </p:nvGrpSpPr>
        <p:grpSpPr>
          <a:xfrm>
            <a:off x="8199700" y="4596900"/>
            <a:ext cx="601400" cy="203700"/>
            <a:chOff x="893525" y="1031150"/>
            <a:chExt cx="601400" cy="203700"/>
          </a:xfrm>
        </p:grpSpPr>
        <p:sp>
          <p:nvSpPr>
            <p:cNvPr id="150" name="Google Shape;150;p2"/>
            <p:cNvSpPr/>
            <p:nvPr/>
          </p:nvSpPr>
          <p:spPr>
            <a:xfrm>
              <a:off x="893525" y="1031150"/>
              <a:ext cx="203700" cy="203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1" name="Google Shape;151;p2"/>
            <p:cNvSpPr/>
            <p:nvPr/>
          </p:nvSpPr>
          <p:spPr>
            <a:xfrm>
              <a:off x="992300" y="1031150"/>
              <a:ext cx="203700" cy="203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2" name="Google Shape;152;p2"/>
            <p:cNvSpPr/>
            <p:nvPr/>
          </p:nvSpPr>
          <p:spPr>
            <a:xfrm>
              <a:off x="1097225" y="1031150"/>
              <a:ext cx="203700" cy="203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3" name="Google Shape;153;p2"/>
            <p:cNvSpPr/>
            <p:nvPr/>
          </p:nvSpPr>
          <p:spPr>
            <a:xfrm>
              <a:off x="1196000" y="1031150"/>
              <a:ext cx="203700" cy="203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4" name="Google Shape;154;p2"/>
            <p:cNvSpPr/>
            <p:nvPr/>
          </p:nvSpPr>
          <p:spPr>
            <a:xfrm>
              <a:off x="1291225" y="1031150"/>
              <a:ext cx="203700" cy="203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1446"/>
        <p:cNvGrpSpPr/>
        <p:nvPr/>
      </p:nvGrpSpPr>
      <p:grpSpPr>
        <a:xfrm>
          <a:off x="0" y="0"/>
          <a:ext cx="0" cy="0"/>
          <a:chOff x="0" y="0"/>
          <a:chExt cx="0" cy="0"/>
        </a:xfrm>
      </p:grpSpPr>
      <p:grpSp>
        <p:nvGrpSpPr>
          <p:cNvPr id="1447" name="Google Shape;1447;p13"/>
          <p:cNvGrpSpPr/>
          <p:nvPr/>
        </p:nvGrpSpPr>
        <p:grpSpPr>
          <a:xfrm>
            <a:off x="2275" y="-13051"/>
            <a:ext cx="9141725" cy="5173446"/>
            <a:chOff x="2275" y="-152550"/>
            <a:chExt cx="9141725" cy="5448600"/>
          </a:xfrm>
        </p:grpSpPr>
        <p:cxnSp>
          <p:nvCxnSpPr>
            <p:cNvPr id="1448" name="Google Shape;1448;p13"/>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49" name="Google Shape;1449;p13"/>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0" name="Google Shape;1450;p13"/>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1" name="Google Shape;1451;p13"/>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2" name="Google Shape;1452;p13"/>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3" name="Google Shape;1453;p13"/>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4" name="Google Shape;1454;p13"/>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5" name="Google Shape;1455;p13"/>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6" name="Google Shape;1456;p13"/>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7" name="Google Shape;1457;p13"/>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8" name="Google Shape;1458;p13"/>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59" name="Google Shape;1459;p13"/>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0" name="Google Shape;1460;p13"/>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1" name="Google Shape;1461;p13"/>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2" name="Google Shape;1462;p13"/>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3" name="Google Shape;1463;p13"/>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4" name="Google Shape;1464;p13"/>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5" name="Google Shape;1465;p13"/>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6" name="Google Shape;1466;p13"/>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7" name="Google Shape;1467;p13"/>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8" name="Google Shape;1468;p13"/>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69" name="Google Shape;1469;p13"/>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0" name="Google Shape;1470;p13"/>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1" name="Google Shape;1471;p13"/>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2" name="Google Shape;1472;p13"/>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3" name="Google Shape;1473;p13"/>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4" name="Google Shape;1474;p13"/>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5" name="Google Shape;1475;p13"/>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6" name="Google Shape;1476;p13"/>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7" name="Google Shape;1477;p13"/>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8" name="Google Shape;1478;p13"/>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79" name="Google Shape;1479;p13"/>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0" name="Google Shape;1480;p13"/>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1" name="Google Shape;1481;p13"/>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2" name="Google Shape;1482;p13"/>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3" name="Google Shape;1483;p13"/>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4" name="Google Shape;1484;p13"/>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5" name="Google Shape;1485;p13"/>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6" name="Google Shape;1486;p13"/>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7" name="Google Shape;1487;p13"/>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8" name="Google Shape;1488;p13"/>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89" name="Google Shape;1489;p13"/>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0" name="Google Shape;1490;p13"/>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1" name="Google Shape;1491;p13"/>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2" name="Google Shape;1492;p13"/>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3" name="Google Shape;1493;p13"/>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4" name="Google Shape;1494;p13"/>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5" name="Google Shape;1495;p13"/>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6" name="Google Shape;1496;p13"/>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7" name="Google Shape;1497;p13"/>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8" name="Google Shape;1498;p13"/>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499" name="Google Shape;1499;p13"/>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0" name="Google Shape;1500;p13"/>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1" name="Google Shape;1501;p13"/>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2" name="Google Shape;1502;p13"/>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3" name="Google Shape;1503;p13"/>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4" name="Google Shape;1504;p13"/>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5" name="Google Shape;1505;p13"/>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6" name="Google Shape;1506;p13"/>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7" name="Google Shape;1507;p13"/>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8" name="Google Shape;1508;p13"/>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09" name="Google Shape;1509;p13"/>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0" name="Google Shape;1510;p13"/>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1" name="Google Shape;1511;p13"/>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2" name="Google Shape;1512;p13"/>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3" name="Google Shape;1513;p13"/>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4" name="Google Shape;1514;p13"/>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5" name="Google Shape;1515;p13"/>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6" name="Google Shape;1516;p13"/>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7" name="Google Shape;1517;p13"/>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8" name="Google Shape;1518;p13"/>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19" name="Google Shape;1519;p13"/>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1520" name="Google Shape;1520;p13"/>
          <p:cNvGrpSpPr/>
          <p:nvPr/>
        </p:nvGrpSpPr>
        <p:grpSpPr>
          <a:xfrm>
            <a:off x="-98200" y="3125"/>
            <a:ext cx="9338400" cy="5145100"/>
            <a:chOff x="-98200" y="3125"/>
            <a:chExt cx="9338400" cy="5145100"/>
          </a:xfrm>
        </p:grpSpPr>
        <p:cxnSp>
          <p:nvCxnSpPr>
            <p:cNvPr id="1521" name="Google Shape;1521;p13"/>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2" name="Google Shape;1522;p13"/>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3" name="Google Shape;1523;p13"/>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4" name="Google Shape;1524;p13"/>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5" name="Google Shape;1525;p13"/>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6" name="Google Shape;1526;p13"/>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7" name="Google Shape;1527;p13"/>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8" name="Google Shape;1528;p13"/>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29" name="Google Shape;1529;p13"/>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0" name="Google Shape;1530;p13"/>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1" name="Google Shape;1531;p13"/>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2" name="Google Shape;1532;p13"/>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3" name="Google Shape;1533;p13"/>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4" name="Google Shape;1534;p13"/>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5" name="Google Shape;1535;p13"/>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6" name="Google Shape;1536;p13"/>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7" name="Google Shape;1537;p13"/>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8" name="Google Shape;1538;p13"/>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39" name="Google Shape;1539;p13"/>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0" name="Google Shape;1540;p13"/>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1" name="Google Shape;1541;p13"/>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2" name="Google Shape;1542;p13"/>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3" name="Google Shape;1543;p13"/>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4" name="Google Shape;1544;p13"/>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5" name="Google Shape;1545;p13"/>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6" name="Google Shape;1546;p13"/>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7" name="Google Shape;1547;p13"/>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8" name="Google Shape;1548;p13"/>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49" name="Google Shape;1549;p13"/>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0" name="Google Shape;1550;p13"/>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1" name="Google Shape;1551;p13"/>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2" name="Google Shape;1552;p13"/>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3" name="Google Shape;1553;p13"/>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4" name="Google Shape;1554;p13"/>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5" name="Google Shape;1555;p13"/>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6" name="Google Shape;1556;p13"/>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7" name="Google Shape;1557;p13"/>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8" name="Google Shape;1558;p13"/>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59" name="Google Shape;1559;p13"/>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60" name="Google Shape;1560;p13"/>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561" name="Google Shape;1561;p13"/>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1562" name="Google Shape;1562;p13"/>
          <p:cNvGrpSpPr/>
          <p:nvPr/>
        </p:nvGrpSpPr>
        <p:grpSpPr>
          <a:xfrm>
            <a:off x="-98200" y="-14500"/>
            <a:ext cx="9317100" cy="5168844"/>
            <a:chOff x="-98200" y="-14500"/>
            <a:chExt cx="9317100" cy="5168844"/>
          </a:xfrm>
        </p:grpSpPr>
        <p:grpSp>
          <p:nvGrpSpPr>
            <p:cNvPr id="1563" name="Google Shape;1563;p13"/>
            <p:cNvGrpSpPr/>
            <p:nvPr/>
          </p:nvGrpSpPr>
          <p:grpSpPr>
            <a:xfrm>
              <a:off x="916450" y="-14500"/>
              <a:ext cx="7313377" cy="5168844"/>
              <a:chOff x="916450" y="-14500"/>
              <a:chExt cx="7313377" cy="5168844"/>
            </a:xfrm>
          </p:grpSpPr>
          <p:cxnSp>
            <p:nvCxnSpPr>
              <p:cNvPr id="1564" name="Google Shape;1564;p13"/>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65" name="Google Shape;1565;p13"/>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66" name="Google Shape;1566;p13"/>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67" name="Google Shape;1567;p13"/>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68" name="Google Shape;1568;p13"/>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13"/>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13"/>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13"/>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13"/>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573" name="Google Shape;1573;p13"/>
            <p:cNvGrpSpPr/>
            <p:nvPr/>
          </p:nvGrpSpPr>
          <p:grpSpPr>
            <a:xfrm>
              <a:off x="-98200" y="917809"/>
              <a:ext cx="9317100" cy="3658738"/>
              <a:chOff x="-98200" y="917809"/>
              <a:chExt cx="9317100" cy="3658738"/>
            </a:xfrm>
          </p:grpSpPr>
          <p:cxnSp>
            <p:nvCxnSpPr>
              <p:cNvPr id="1574" name="Google Shape;1574;p13"/>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13"/>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13"/>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13"/>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13"/>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579" name="Google Shape;1579;p13"/>
          <p:cNvSpPr>
            <a:spLocks noGrp="1"/>
          </p:cNvSpPr>
          <p:nvPr>
            <p:ph type="pic" idx="2"/>
          </p:nvPr>
        </p:nvSpPr>
        <p:spPr>
          <a:xfrm>
            <a:off x="1313425" y="887925"/>
            <a:ext cx="1965300" cy="3347100"/>
          </a:xfrm>
          <a:prstGeom prst="round2SameRect">
            <a:avLst>
              <a:gd name="adj1" fmla="val 50000"/>
              <a:gd name="adj2" fmla="val 0"/>
            </a:avLst>
          </a:prstGeom>
          <a:noFill/>
          <a:ln>
            <a:noFill/>
          </a:ln>
        </p:spPr>
      </p:sp>
      <p:sp>
        <p:nvSpPr>
          <p:cNvPr id="1580" name="Google Shape;1580;p13"/>
          <p:cNvSpPr txBox="1">
            <a:spLocks noGrp="1"/>
          </p:cNvSpPr>
          <p:nvPr>
            <p:ph type="title"/>
          </p:nvPr>
        </p:nvSpPr>
        <p:spPr>
          <a:xfrm>
            <a:off x="4362400" y="690625"/>
            <a:ext cx="378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1" name="Google Shape;1581;p13"/>
          <p:cNvSpPr txBox="1">
            <a:spLocks noGrp="1"/>
          </p:cNvSpPr>
          <p:nvPr>
            <p:ph type="title" idx="3" hasCustomPrompt="1"/>
          </p:nvPr>
        </p:nvSpPr>
        <p:spPr>
          <a:xfrm>
            <a:off x="4486700" y="1690175"/>
            <a:ext cx="5487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latin typeface="Barlow"/>
                <a:ea typeface="Barlow"/>
                <a:cs typeface="Barlow"/>
                <a:sym typeface="Barlow"/>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2" name="Google Shape;1582;p13"/>
          <p:cNvSpPr txBox="1">
            <a:spLocks noGrp="1"/>
          </p:cNvSpPr>
          <p:nvPr>
            <p:ph type="title" idx="4" hasCustomPrompt="1"/>
          </p:nvPr>
        </p:nvSpPr>
        <p:spPr>
          <a:xfrm>
            <a:off x="4486701" y="3904171"/>
            <a:ext cx="5487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latin typeface="Barlow"/>
                <a:ea typeface="Barlow"/>
                <a:cs typeface="Barlow"/>
                <a:sym typeface="Barlow"/>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3" name="Google Shape;1583;p13"/>
          <p:cNvSpPr txBox="1">
            <a:spLocks noGrp="1"/>
          </p:cNvSpPr>
          <p:nvPr>
            <p:ph type="title" idx="5" hasCustomPrompt="1"/>
          </p:nvPr>
        </p:nvSpPr>
        <p:spPr>
          <a:xfrm>
            <a:off x="4486700" y="3185321"/>
            <a:ext cx="5487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latin typeface="Barlow"/>
                <a:ea typeface="Barlow"/>
                <a:cs typeface="Barlow"/>
                <a:sym typeface="Barlow"/>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4" name="Google Shape;1584;p13"/>
          <p:cNvSpPr txBox="1">
            <a:spLocks noGrp="1"/>
          </p:cNvSpPr>
          <p:nvPr>
            <p:ph type="title" idx="6" hasCustomPrompt="1"/>
          </p:nvPr>
        </p:nvSpPr>
        <p:spPr>
          <a:xfrm>
            <a:off x="4486701" y="2466475"/>
            <a:ext cx="548700" cy="54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latin typeface="Barlow"/>
                <a:ea typeface="Barlow"/>
                <a:cs typeface="Barlow"/>
                <a:sym typeface="Barlow"/>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5" name="Google Shape;1585;p13"/>
          <p:cNvSpPr txBox="1">
            <a:spLocks noGrp="1"/>
          </p:cNvSpPr>
          <p:nvPr>
            <p:ph type="subTitle" idx="1"/>
          </p:nvPr>
        </p:nvSpPr>
        <p:spPr>
          <a:xfrm>
            <a:off x="5231200" y="1747625"/>
            <a:ext cx="2607900" cy="4338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2400"/>
              <a:buFont typeface="DM Sans"/>
              <a:buNone/>
              <a:defRPr sz="1635" b="1"/>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86" name="Google Shape;1586;p13"/>
          <p:cNvSpPr txBox="1">
            <a:spLocks noGrp="1"/>
          </p:cNvSpPr>
          <p:nvPr>
            <p:ph type="subTitle" idx="7"/>
          </p:nvPr>
        </p:nvSpPr>
        <p:spPr>
          <a:xfrm>
            <a:off x="5231200" y="3242771"/>
            <a:ext cx="2607900" cy="4338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2400"/>
              <a:buFont typeface="DM Sans"/>
              <a:buNone/>
              <a:defRPr sz="1635" b="1"/>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87" name="Google Shape;1587;p13"/>
          <p:cNvSpPr txBox="1">
            <a:spLocks noGrp="1"/>
          </p:cNvSpPr>
          <p:nvPr>
            <p:ph type="subTitle" idx="8"/>
          </p:nvPr>
        </p:nvSpPr>
        <p:spPr>
          <a:xfrm>
            <a:off x="5231200" y="3961621"/>
            <a:ext cx="2607900" cy="4338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2400"/>
              <a:buFont typeface="DM Sans"/>
              <a:buNone/>
              <a:defRPr sz="1635" b="1"/>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88" name="Google Shape;1588;p13"/>
          <p:cNvSpPr txBox="1">
            <a:spLocks noGrp="1"/>
          </p:cNvSpPr>
          <p:nvPr>
            <p:ph type="subTitle" idx="9"/>
          </p:nvPr>
        </p:nvSpPr>
        <p:spPr>
          <a:xfrm>
            <a:off x="5231200" y="2523925"/>
            <a:ext cx="2607900" cy="433800"/>
          </a:xfrm>
          <a:prstGeom prst="rect">
            <a:avLst/>
          </a:prstGeom>
        </p:spPr>
        <p:txBody>
          <a:bodyPr spcFirstLastPara="1" wrap="square" lIns="91425" tIns="91425" rIns="91425" bIns="91425" anchor="ctr" anchorCtr="0">
            <a:noAutofit/>
          </a:bodyPr>
          <a:lstStyle>
            <a:lvl1pPr lvl="0" rtl="0">
              <a:lnSpc>
                <a:spcPct val="95000"/>
              </a:lnSpc>
              <a:spcBef>
                <a:spcPts val="0"/>
              </a:spcBef>
              <a:spcAft>
                <a:spcPts val="0"/>
              </a:spcAft>
              <a:buSzPts val="2400"/>
              <a:buFont typeface="DM Sans"/>
              <a:buNone/>
              <a:defRPr sz="1635" b="1"/>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89" name="Google Shape;1589;p13"/>
          <p:cNvSpPr/>
          <p:nvPr/>
        </p:nvSpPr>
        <p:spPr>
          <a:xfrm>
            <a:off x="342900" y="342900"/>
            <a:ext cx="434700" cy="434700"/>
          </a:xfrm>
          <a:prstGeom prst="halfFrame">
            <a:avLst>
              <a:gd name="adj1" fmla="val 19374"/>
              <a:gd name="adj2" fmla="val 1885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590" name="Google Shape;1590;p13"/>
          <p:cNvGrpSpPr/>
          <p:nvPr/>
        </p:nvGrpSpPr>
        <p:grpSpPr>
          <a:xfrm rot="10800000">
            <a:off x="8358525" y="4604100"/>
            <a:ext cx="442575" cy="196500"/>
            <a:chOff x="372550" y="4604100"/>
            <a:chExt cx="442575" cy="196500"/>
          </a:xfrm>
        </p:grpSpPr>
        <p:sp>
          <p:nvSpPr>
            <p:cNvPr id="1591" name="Google Shape;1591;p13"/>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592" name="Google Shape;1592;p13"/>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593" name="Google Shape;1593;p13"/>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33"/>
        <p:cNvGrpSpPr/>
        <p:nvPr/>
      </p:nvGrpSpPr>
      <p:grpSpPr>
        <a:xfrm>
          <a:off x="0" y="0"/>
          <a:ext cx="0" cy="0"/>
          <a:chOff x="0" y="0"/>
          <a:chExt cx="0" cy="0"/>
        </a:xfrm>
      </p:grpSpPr>
      <p:grpSp>
        <p:nvGrpSpPr>
          <p:cNvPr id="2734" name="Google Shape;2734;p22"/>
          <p:cNvGrpSpPr/>
          <p:nvPr/>
        </p:nvGrpSpPr>
        <p:grpSpPr>
          <a:xfrm>
            <a:off x="2275" y="-13051"/>
            <a:ext cx="9141725" cy="5173446"/>
            <a:chOff x="2275" y="-152550"/>
            <a:chExt cx="9141725" cy="5448600"/>
          </a:xfrm>
        </p:grpSpPr>
        <p:cxnSp>
          <p:nvCxnSpPr>
            <p:cNvPr id="2735" name="Google Shape;2735;p22"/>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36" name="Google Shape;2736;p22"/>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37" name="Google Shape;2737;p22"/>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38" name="Google Shape;2738;p22"/>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39" name="Google Shape;2739;p22"/>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0" name="Google Shape;2740;p22"/>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1" name="Google Shape;2741;p22"/>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2" name="Google Shape;2742;p22"/>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3" name="Google Shape;2743;p22"/>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4" name="Google Shape;2744;p22"/>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5" name="Google Shape;2745;p22"/>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6" name="Google Shape;2746;p22"/>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7" name="Google Shape;2747;p22"/>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8" name="Google Shape;2748;p22"/>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49" name="Google Shape;2749;p22"/>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0" name="Google Shape;2750;p22"/>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1" name="Google Shape;2751;p22"/>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2" name="Google Shape;2752;p22"/>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3" name="Google Shape;2753;p22"/>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4" name="Google Shape;2754;p22"/>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5" name="Google Shape;2755;p22"/>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6" name="Google Shape;2756;p22"/>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7" name="Google Shape;2757;p22"/>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8" name="Google Shape;2758;p22"/>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59" name="Google Shape;2759;p22"/>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0" name="Google Shape;2760;p22"/>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1" name="Google Shape;2761;p22"/>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2" name="Google Shape;2762;p22"/>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3" name="Google Shape;2763;p22"/>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4" name="Google Shape;2764;p22"/>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5" name="Google Shape;2765;p22"/>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6" name="Google Shape;2766;p22"/>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7" name="Google Shape;2767;p22"/>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8" name="Google Shape;2768;p22"/>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69" name="Google Shape;2769;p22"/>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0" name="Google Shape;2770;p22"/>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1" name="Google Shape;2771;p22"/>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2" name="Google Shape;2772;p22"/>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3" name="Google Shape;2773;p22"/>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4" name="Google Shape;2774;p22"/>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5" name="Google Shape;2775;p22"/>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6" name="Google Shape;2776;p22"/>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7" name="Google Shape;2777;p22"/>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8" name="Google Shape;2778;p22"/>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79" name="Google Shape;2779;p22"/>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0" name="Google Shape;2780;p22"/>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1" name="Google Shape;2781;p22"/>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2" name="Google Shape;2782;p22"/>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3" name="Google Shape;2783;p22"/>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4" name="Google Shape;2784;p22"/>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5" name="Google Shape;2785;p22"/>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6" name="Google Shape;2786;p22"/>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7" name="Google Shape;2787;p22"/>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8" name="Google Shape;2788;p22"/>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89" name="Google Shape;2789;p22"/>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0" name="Google Shape;2790;p22"/>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1" name="Google Shape;2791;p22"/>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2" name="Google Shape;2792;p22"/>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3" name="Google Shape;2793;p22"/>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4" name="Google Shape;2794;p22"/>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5" name="Google Shape;2795;p22"/>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6" name="Google Shape;2796;p22"/>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7" name="Google Shape;2797;p22"/>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8" name="Google Shape;2798;p22"/>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799" name="Google Shape;2799;p22"/>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0" name="Google Shape;2800;p22"/>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1" name="Google Shape;2801;p22"/>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2" name="Google Shape;2802;p22"/>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3" name="Google Shape;2803;p22"/>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4" name="Google Shape;2804;p22"/>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5" name="Google Shape;2805;p22"/>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806" name="Google Shape;2806;p22"/>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2807" name="Google Shape;2807;p22"/>
          <p:cNvGrpSpPr/>
          <p:nvPr/>
        </p:nvGrpSpPr>
        <p:grpSpPr>
          <a:xfrm>
            <a:off x="-98200" y="3125"/>
            <a:ext cx="9338400" cy="5145100"/>
            <a:chOff x="-98200" y="3125"/>
            <a:chExt cx="9338400" cy="5145100"/>
          </a:xfrm>
        </p:grpSpPr>
        <p:cxnSp>
          <p:nvCxnSpPr>
            <p:cNvPr id="2808" name="Google Shape;2808;p22"/>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09" name="Google Shape;2809;p22"/>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0" name="Google Shape;2810;p22"/>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1" name="Google Shape;2811;p22"/>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2" name="Google Shape;2812;p22"/>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3" name="Google Shape;2813;p22"/>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4" name="Google Shape;2814;p22"/>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5" name="Google Shape;2815;p22"/>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6" name="Google Shape;2816;p22"/>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7" name="Google Shape;2817;p22"/>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8" name="Google Shape;2818;p22"/>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19" name="Google Shape;2819;p22"/>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0" name="Google Shape;2820;p22"/>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1" name="Google Shape;2821;p22"/>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2" name="Google Shape;2822;p22"/>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3" name="Google Shape;2823;p22"/>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4" name="Google Shape;2824;p22"/>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5" name="Google Shape;2825;p22"/>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6" name="Google Shape;2826;p22"/>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7" name="Google Shape;2827;p22"/>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8" name="Google Shape;2828;p22"/>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29" name="Google Shape;2829;p22"/>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0" name="Google Shape;2830;p22"/>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1" name="Google Shape;2831;p22"/>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2" name="Google Shape;2832;p22"/>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3" name="Google Shape;2833;p22"/>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4" name="Google Shape;2834;p22"/>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5" name="Google Shape;2835;p22"/>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6" name="Google Shape;2836;p22"/>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7" name="Google Shape;2837;p22"/>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8" name="Google Shape;2838;p22"/>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39" name="Google Shape;2839;p22"/>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0" name="Google Shape;2840;p22"/>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1" name="Google Shape;2841;p22"/>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2" name="Google Shape;2842;p22"/>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3" name="Google Shape;2843;p22"/>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4" name="Google Shape;2844;p22"/>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5" name="Google Shape;2845;p22"/>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6" name="Google Shape;2846;p22"/>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7" name="Google Shape;2847;p22"/>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848" name="Google Shape;2848;p22"/>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2849" name="Google Shape;2849;p22"/>
          <p:cNvGrpSpPr/>
          <p:nvPr/>
        </p:nvGrpSpPr>
        <p:grpSpPr>
          <a:xfrm>
            <a:off x="-98200" y="-14500"/>
            <a:ext cx="9317100" cy="5168844"/>
            <a:chOff x="-98200" y="-14500"/>
            <a:chExt cx="9317100" cy="5168844"/>
          </a:xfrm>
        </p:grpSpPr>
        <p:grpSp>
          <p:nvGrpSpPr>
            <p:cNvPr id="2850" name="Google Shape;2850;p22"/>
            <p:cNvGrpSpPr/>
            <p:nvPr/>
          </p:nvGrpSpPr>
          <p:grpSpPr>
            <a:xfrm>
              <a:off x="916450" y="-14500"/>
              <a:ext cx="7313377" cy="5168844"/>
              <a:chOff x="916450" y="-14500"/>
              <a:chExt cx="7313377" cy="5168844"/>
            </a:xfrm>
          </p:grpSpPr>
          <p:cxnSp>
            <p:nvCxnSpPr>
              <p:cNvPr id="2851" name="Google Shape;2851;p22"/>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2" name="Google Shape;2852;p22"/>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3" name="Google Shape;2853;p22"/>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4" name="Google Shape;2854;p22"/>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5" name="Google Shape;2855;p22"/>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6" name="Google Shape;2856;p22"/>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7" name="Google Shape;2857;p22"/>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8" name="Google Shape;2858;p22"/>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59" name="Google Shape;2859;p22"/>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2860" name="Google Shape;2860;p22"/>
            <p:cNvGrpSpPr/>
            <p:nvPr/>
          </p:nvGrpSpPr>
          <p:grpSpPr>
            <a:xfrm>
              <a:off x="-98200" y="917809"/>
              <a:ext cx="9317100" cy="3658738"/>
              <a:chOff x="-98200" y="917809"/>
              <a:chExt cx="9317100" cy="3658738"/>
            </a:xfrm>
          </p:grpSpPr>
          <p:cxnSp>
            <p:nvCxnSpPr>
              <p:cNvPr id="2861" name="Google Shape;2861;p22"/>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62" name="Google Shape;2862;p22"/>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63" name="Google Shape;2863;p22"/>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64" name="Google Shape;2864;p22"/>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65" name="Google Shape;2865;p22"/>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2866" name="Google Shape;28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2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7" name="Google Shape;2867;p22"/>
          <p:cNvSpPr txBox="1">
            <a:spLocks noGrp="1"/>
          </p:cNvSpPr>
          <p:nvPr>
            <p:ph type="subTitle" idx="1"/>
          </p:nvPr>
        </p:nvSpPr>
        <p:spPr>
          <a:xfrm>
            <a:off x="4844233" y="1989950"/>
            <a:ext cx="3586500" cy="17475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868" name="Google Shape;2868;p22"/>
          <p:cNvSpPr txBox="1">
            <a:spLocks noGrp="1"/>
          </p:cNvSpPr>
          <p:nvPr>
            <p:ph type="subTitle" idx="2"/>
          </p:nvPr>
        </p:nvSpPr>
        <p:spPr>
          <a:xfrm>
            <a:off x="713225" y="1989950"/>
            <a:ext cx="3586500" cy="1747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grpSp>
        <p:nvGrpSpPr>
          <p:cNvPr id="2869" name="Google Shape;2869;p22"/>
          <p:cNvGrpSpPr/>
          <p:nvPr/>
        </p:nvGrpSpPr>
        <p:grpSpPr>
          <a:xfrm>
            <a:off x="342900" y="4593600"/>
            <a:ext cx="324900" cy="207000"/>
            <a:chOff x="221900" y="2603775"/>
            <a:chExt cx="324900" cy="207000"/>
          </a:xfrm>
        </p:grpSpPr>
        <p:sp>
          <p:nvSpPr>
            <p:cNvPr id="2870" name="Google Shape;2870;p22"/>
            <p:cNvSpPr/>
            <p:nvPr/>
          </p:nvSpPr>
          <p:spPr>
            <a:xfrm>
              <a:off x="221900" y="27072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871" name="Google Shape;2871;p22"/>
            <p:cNvSpPr/>
            <p:nvPr/>
          </p:nvSpPr>
          <p:spPr>
            <a:xfrm>
              <a:off x="221900" y="265332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872" name="Google Shape;2872;p22"/>
            <p:cNvSpPr/>
            <p:nvPr/>
          </p:nvSpPr>
          <p:spPr>
            <a:xfrm>
              <a:off x="221900" y="26037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2873" name="Google Shape;2873;p22"/>
          <p:cNvSpPr/>
          <p:nvPr/>
        </p:nvSpPr>
        <p:spPr>
          <a:xfrm rot="5400000" flipH="1">
            <a:off x="8366400" y="4365900"/>
            <a:ext cx="434700" cy="434700"/>
          </a:xfrm>
          <a:prstGeom prst="halfFrame">
            <a:avLst>
              <a:gd name="adj1" fmla="val 19374"/>
              <a:gd name="adj2" fmla="val 1885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ONLY_4">
    <p:spTree>
      <p:nvGrpSpPr>
        <p:cNvPr id="1" name="Shape 3173"/>
        <p:cNvGrpSpPr/>
        <p:nvPr/>
      </p:nvGrpSpPr>
      <p:grpSpPr>
        <a:xfrm>
          <a:off x="0" y="0"/>
          <a:ext cx="0" cy="0"/>
          <a:chOff x="0" y="0"/>
          <a:chExt cx="0" cy="0"/>
        </a:xfrm>
      </p:grpSpPr>
      <p:grpSp>
        <p:nvGrpSpPr>
          <p:cNvPr id="3174" name="Google Shape;3174;p25"/>
          <p:cNvGrpSpPr/>
          <p:nvPr/>
        </p:nvGrpSpPr>
        <p:grpSpPr>
          <a:xfrm>
            <a:off x="2275" y="-13051"/>
            <a:ext cx="9141725" cy="5173446"/>
            <a:chOff x="2275" y="-152550"/>
            <a:chExt cx="9141725" cy="5448600"/>
          </a:xfrm>
        </p:grpSpPr>
        <p:cxnSp>
          <p:nvCxnSpPr>
            <p:cNvPr id="3175" name="Google Shape;3175;p25"/>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76" name="Google Shape;3176;p25"/>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77" name="Google Shape;3177;p25"/>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78" name="Google Shape;3178;p25"/>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79" name="Google Shape;3179;p25"/>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0" name="Google Shape;3180;p25"/>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1" name="Google Shape;3181;p25"/>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2" name="Google Shape;3182;p25"/>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3" name="Google Shape;3183;p25"/>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4" name="Google Shape;3184;p25"/>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5" name="Google Shape;3185;p25"/>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6" name="Google Shape;3186;p25"/>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7" name="Google Shape;3187;p25"/>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8" name="Google Shape;3188;p25"/>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89" name="Google Shape;3189;p25"/>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0" name="Google Shape;3190;p25"/>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1" name="Google Shape;3191;p25"/>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2" name="Google Shape;3192;p25"/>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3" name="Google Shape;3193;p25"/>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4" name="Google Shape;3194;p25"/>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5" name="Google Shape;3195;p25"/>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6" name="Google Shape;3196;p25"/>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7" name="Google Shape;3197;p25"/>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8" name="Google Shape;3198;p25"/>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199" name="Google Shape;3199;p25"/>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0" name="Google Shape;3200;p25"/>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1" name="Google Shape;3201;p25"/>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2" name="Google Shape;3202;p25"/>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3" name="Google Shape;3203;p25"/>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4" name="Google Shape;3204;p25"/>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5" name="Google Shape;3205;p25"/>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6" name="Google Shape;3206;p25"/>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7" name="Google Shape;3207;p25"/>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8" name="Google Shape;3208;p25"/>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09" name="Google Shape;3209;p25"/>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0" name="Google Shape;3210;p25"/>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1" name="Google Shape;3211;p25"/>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2" name="Google Shape;3212;p25"/>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3" name="Google Shape;3213;p25"/>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4" name="Google Shape;3214;p25"/>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5" name="Google Shape;3215;p25"/>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6" name="Google Shape;3216;p25"/>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7" name="Google Shape;3217;p25"/>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8" name="Google Shape;3218;p25"/>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19" name="Google Shape;3219;p25"/>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0" name="Google Shape;3220;p25"/>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1" name="Google Shape;3221;p25"/>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2" name="Google Shape;3222;p25"/>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3" name="Google Shape;3223;p25"/>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4" name="Google Shape;3224;p25"/>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5" name="Google Shape;3225;p25"/>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6" name="Google Shape;3226;p25"/>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7" name="Google Shape;3227;p25"/>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8" name="Google Shape;3228;p25"/>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29" name="Google Shape;3229;p25"/>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0" name="Google Shape;3230;p25"/>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1" name="Google Shape;3231;p25"/>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2" name="Google Shape;3232;p25"/>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3" name="Google Shape;3233;p25"/>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4" name="Google Shape;3234;p25"/>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5" name="Google Shape;3235;p25"/>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6" name="Google Shape;3236;p25"/>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7" name="Google Shape;3237;p25"/>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8" name="Google Shape;3238;p25"/>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39" name="Google Shape;3239;p25"/>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0" name="Google Shape;3240;p25"/>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1" name="Google Shape;3241;p25"/>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2" name="Google Shape;3242;p25"/>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3" name="Google Shape;3243;p25"/>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4" name="Google Shape;3244;p25"/>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5" name="Google Shape;3245;p25"/>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246" name="Google Shape;3246;p25"/>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3247" name="Google Shape;3247;p25"/>
          <p:cNvGrpSpPr/>
          <p:nvPr/>
        </p:nvGrpSpPr>
        <p:grpSpPr>
          <a:xfrm>
            <a:off x="-98200" y="3125"/>
            <a:ext cx="9338400" cy="5145100"/>
            <a:chOff x="-98200" y="3125"/>
            <a:chExt cx="9338400" cy="5145100"/>
          </a:xfrm>
        </p:grpSpPr>
        <p:cxnSp>
          <p:nvCxnSpPr>
            <p:cNvPr id="3248" name="Google Shape;3248;p25"/>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49" name="Google Shape;3249;p25"/>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0" name="Google Shape;3250;p25"/>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1" name="Google Shape;3251;p25"/>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2" name="Google Shape;3252;p25"/>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3" name="Google Shape;3253;p25"/>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4" name="Google Shape;3254;p25"/>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5" name="Google Shape;3255;p25"/>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6" name="Google Shape;3256;p25"/>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7" name="Google Shape;3257;p25"/>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8" name="Google Shape;3258;p25"/>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59" name="Google Shape;3259;p25"/>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0" name="Google Shape;3260;p25"/>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1" name="Google Shape;3261;p25"/>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2" name="Google Shape;3262;p25"/>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3" name="Google Shape;3263;p25"/>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4" name="Google Shape;3264;p25"/>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5" name="Google Shape;3265;p25"/>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6" name="Google Shape;3266;p25"/>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7" name="Google Shape;3267;p25"/>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8" name="Google Shape;3268;p25"/>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69" name="Google Shape;3269;p25"/>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0" name="Google Shape;3270;p25"/>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1" name="Google Shape;3271;p25"/>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2" name="Google Shape;3272;p25"/>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3" name="Google Shape;3273;p25"/>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4" name="Google Shape;3274;p25"/>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5" name="Google Shape;3275;p25"/>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6" name="Google Shape;3276;p25"/>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7" name="Google Shape;3277;p25"/>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8" name="Google Shape;3278;p25"/>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79" name="Google Shape;3279;p25"/>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0" name="Google Shape;3280;p25"/>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1" name="Google Shape;3281;p25"/>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2" name="Google Shape;3282;p25"/>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3" name="Google Shape;3283;p25"/>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4" name="Google Shape;3284;p25"/>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5" name="Google Shape;3285;p25"/>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6" name="Google Shape;3286;p25"/>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7" name="Google Shape;3287;p25"/>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288" name="Google Shape;3288;p25"/>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3289" name="Google Shape;3289;p25"/>
          <p:cNvGrpSpPr/>
          <p:nvPr/>
        </p:nvGrpSpPr>
        <p:grpSpPr>
          <a:xfrm>
            <a:off x="-98200" y="-14500"/>
            <a:ext cx="9317100" cy="5168844"/>
            <a:chOff x="-98200" y="-14500"/>
            <a:chExt cx="9317100" cy="5168844"/>
          </a:xfrm>
        </p:grpSpPr>
        <p:grpSp>
          <p:nvGrpSpPr>
            <p:cNvPr id="3290" name="Google Shape;3290;p25"/>
            <p:cNvGrpSpPr/>
            <p:nvPr/>
          </p:nvGrpSpPr>
          <p:grpSpPr>
            <a:xfrm>
              <a:off x="916450" y="-14500"/>
              <a:ext cx="7313377" cy="5168844"/>
              <a:chOff x="916450" y="-14500"/>
              <a:chExt cx="7313377" cy="5168844"/>
            </a:xfrm>
          </p:grpSpPr>
          <p:cxnSp>
            <p:nvCxnSpPr>
              <p:cNvPr id="3291" name="Google Shape;3291;p25"/>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2" name="Google Shape;3292;p25"/>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3" name="Google Shape;3293;p25"/>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4" name="Google Shape;3294;p25"/>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5" name="Google Shape;3295;p25"/>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6" name="Google Shape;3296;p25"/>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7" name="Google Shape;3297;p25"/>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8" name="Google Shape;3298;p25"/>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299" name="Google Shape;3299;p25"/>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3300" name="Google Shape;3300;p25"/>
            <p:cNvGrpSpPr/>
            <p:nvPr/>
          </p:nvGrpSpPr>
          <p:grpSpPr>
            <a:xfrm>
              <a:off x="-98200" y="917809"/>
              <a:ext cx="9317100" cy="3658738"/>
              <a:chOff x="-98200" y="917809"/>
              <a:chExt cx="9317100" cy="3658738"/>
            </a:xfrm>
          </p:grpSpPr>
          <p:cxnSp>
            <p:nvCxnSpPr>
              <p:cNvPr id="3301" name="Google Shape;3301;p25"/>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302" name="Google Shape;3302;p25"/>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303" name="Google Shape;3303;p25"/>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304" name="Google Shape;3304;p25"/>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305" name="Google Shape;3305;p25"/>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3306" name="Google Shape;3306;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07" name="Google Shape;3307;p25"/>
          <p:cNvSpPr txBox="1">
            <a:spLocks noGrp="1"/>
          </p:cNvSpPr>
          <p:nvPr>
            <p:ph type="subTitle" idx="1"/>
          </p:nvPr>
        </p:nvSpPr>
        <p:spPr>
          <a:xfrm>
            <a:off x="819850" y="184392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08" name="Google Shape;3308;p25"/>
          <p:cNvSpPr txBox="1">
            <a:spLocks noGrp="1"/>
          </p:cNvSpPr>
          <p:nvPr>
            <p:ph type="subTitle" idx="2"/>
          </p:nvPr>
        </p:nvSpPr>
        <p:spPr>
          <a:xfrm>
            <a:off x="3498459" y="184392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09" name="Google Shape;3309;p25"/>
          <p:cNvSpPr txBox="1">
            <a:spLocks noGrp="1"/>
          </p:cNvSpPr>
          <p:nvPr>
            <p:ph type="subTitle" idx="3"/>
          </p:nvPr>
        </p:nvSpPr>
        <p:spPr>
          <a:xfrm>
            <a:off x="819850" y="353080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10" name="Google Shape;3310;p25"/>
          <p:cNvSpPr txBox="1">
            <a:spLocks noGrp="1"/>
          </p:cNvSpPr>
          <p:nvPr>
            <p:ph type="subTitle" idx="4"/>
          </p:nvPr>
        </p:nvSpPr>
        <p:spPr>
          <a:xfrm>
            <a:off x="3498459" y="353080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11" name="Google Shape;3311;p25"/>
          <p:cNvSpPr txBox="1">
            <a:spLocks noGrp="1"/>
          </p:cNvSpPr>
          <p:nvPr>
            <p:ph type="subTitle" idx="5"/>
          </p:nvPr>
        </p:nvSpPr>
        <p:spPr>
          <a:xfrm>
            <a:off x="6177074" y="184392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12" name="Google Shape;3312;p25"/>
          <p:cNvSpPr txBox="1">
            <a:spLocks noGrp="1"/>
          </p:cNvSpPr>
          <p:nvPr>
            <p:ph type="subTitle" idx="6"/>
          </p:nvPr>
        </p:nvSpPr>
        <p:spPr>
          <a:xfrm>
            <a:off x="6177074" y="3530800"/>
            <a:ext cx="2147100" cy="92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3313" name="Google Shape;3313;p25"/>
          <p:cNvSpPr txBox="1">
            <a:spLocks noGrp="1"/>
          </p:cNvSpPr>
          <p:nvPr>
            <p:ph type="subTitle" idx="7"/>
          </p:nvPr>
        </p:nvSpPr>
        <p:spPr>
          <a:xfrm>
            <a:off x="819850" y="1492700"/>
            <a:ext cx="2147100" cy="425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14" name="Google Shape;3314;p25"/>
          <p:cNvSpPr txBox="1">
            <a:spLocks noGrp="1"/>
          </p:cNvSpPr>
          <p:nvPr>
            <p:ph type="subTitle" idx="8"/>
          </p:nvPr>
        </p:nvSpPr>
        <p:spPr>
          <a:xfrm>
            <a:off x="3498457" y="1492700"/>
            <a:ext cx="2147100" cy="425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15" name="Google Shape;3315;p25"/>
          <p:cNvSpPr txBox="1">
            <a:spLocks noGrp="1"/>
          </p:cNvSpPr>
          <p:nvPr>
            <p:ph type="subTitle" idx="9"/>
          </p:nvPr>
        </p:nvSpPr>
        <p:spPr>
          <a:xfrm>
            <a:off x="819850" y="3181300"/>
            <a:ext cx="21471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16" name="Google Shape;3316;p25"/>
          <p:cNvSpPr txBox="1">
            <a:spLocks noGrp="1"/>
          </p:cNvSpPr>
          <p:nvPr>
            <p:ph type="subTitle" idx="13"/>
          </p:nvPr>
        </p:nvSpPr>
        <p:spPr>
          <a:xfrm>
            <a:off x="3498457" y="3181300"/>
            <a:ext cx="21471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17" name="Google Shape;3317;p25"/>
          <p:cNvSpPr txBox="1">
            <a:spLocks noGrp="1"/>
          </p:cNvSpPr>
          <p:nvPr>
            <p:ph type="subTitle" idx="14"/>
          </p:nvPr>
        </p:nvSpPr>
        <p:spPr>
          <a:xfrm>
            <a:off x="6177071" y="1492700"/>
            <a:ext cx="2147100" cy="425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18" name="Google Shape;3318;p25"/>
          <p:cNvSpPr txBox="1">
            <a:spLocks noGrp="1"/>
          </p:cNvSpPr>
          <p:nvPr>
            <p:ph type="subTitle" idx="15"/>
          </p:nvPr>
        </p:nvSpPr>
        <p:spPr>
          <a:xfrm>
            <a:off x="6177071" y="3181300"/>
            <a:ext cx="21471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3319" name="Google Shape;3319;p25"/>
          <p:cNvGrpSpPr/>
          <p:nvPr/>
        </p:nvGrpSpPr>
        <p:grpSpPr>
          <a:xfrm>
            <a:off x="342910" y="342908"/>
            <a:ext cx="253947" cy="241938"/>
            <a:chOff x="8087032" y="1819727"/>
            <a:chExt cx="343683" cy="327474"/>
          </a:xfrm>
        </p:grpSpPr>
        <p:sp>
          <p:nvSpPr>
            <p:cNvPr id="3320" name="Google Shape;3320;p25"/>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21" name="Google Shape;3321;p25"/>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22" name="Google Shape;3322;p25"/>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23" name="Google Shape;3323;p25"/>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324" name="Google Shape;3324;p25"/>
          <p:cNvGrpSpPr/>
          <p:nvPr/>
        </p:nvGrpSpPr>
        <p:grpSpPr>
          <a:xfrm>
            <a:off x="342900" y="4604100"/>
            <a:ext cx="442575" cy="196500"/>
            <a:chOff x="372550" y="4604100"/>
            <a:chExt cx="442575" cy="196500"/>
          </a:xfrm>
        </p:grpSpPr>
        <p:sp>
          <p:nvSpPr>
            <p:cNvPr id="3325" name="Google Shape;3325;p25"/>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326" name="Google Shape;3326;p25"/>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327" name="Google Shape;3327;p25"/>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28" name="Google Shape;3328;p25"/>
          <p:cNvSpPr/>
          <p:nvPr/>
        </p:nvSpPr>
        <p:spPr>
          <a:xfrm rot="5400000">
            <a:off x="8366400" y="342900"/>
            <a:ext cx="434700" cy="434700"/>
          </a:xfrm>
          <a:prstGeom prst="halfFrame">
            <a:avLst>
              <a:gd name="adj1" fmla="val 19374"/>
              <a:gd name="adj2" fmla="val 1885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ONLY_5">
    <p:spTree>
      <p:nvGrpSpPr>
        <p:cNvPr id="1" name="Shape 3329"/>
        <p:cNvGrpSpPr/>
        <p:nvPr/>
      </p:nvGrpSpPr>
      <p:grpSpPr>
        <a:xfrm>
          <a:off x="0" y="0"/>
          <a:ext cx="0" cy="0"/>
          <a:chOff x="0" y="0"/>
          <a:chExt cx="0" cy="0"/>
        </a:xfrm>
      </p:grpSpPr>
      <p:grpSp>
        <p:nvGrpSpPr>
          <p:cNvPr id="3330" name="Google Shape;3330;p26"/>
          <p:cNvGrpSpPr/>
          <p:nvPr/>
        </p:nvGrpSpPr>
        <p:grpSpPr>
          <a:xfrm>
            <a:off x="2275" y="-13051"/>
            <a:ext cx="9141725" cy="5173446"/>
            <a:chOff x="2275" y="-152550"/>
            <a:chExt cx="9141725" cy="5448600"/>
          </a:xfrm>
        </p:grpSpPr>
        <p:cxnSp>
          <p:nvCxnSpPr>
            <p:cNvPr id="3331" name="Google Shape;3331;p26"/>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2" name="Google Shape;3332;p26"/>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3" name="Google Shape;3333;p26"/>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4" name="Google Shape;3334;p26"/>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5" name="Google Shape;3335;p26"/>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6" name="Google Shape;3336;p26"/>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7" name="Google Shape;3337;p26"/>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8" name="Google Shape;3338;p26"/>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39" name="Google Shape;3339;p26"/>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0" name="Google Shape;3340;p26"/>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1" name="Google Shape;3341;p26"/>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2" name="Google Shape;3342;p26"/>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3" name="Google Shape;3343;p26"/>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4" name="Google Shape;3344;p26"/>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5" name="Google Shape;3345;p26"/>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6" name="Google Shape;3346;p26"/>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7" name="Google Shape;3347;p26"/>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8" name="Google Shape;3348;p26"/>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49" name="Google Shape;3349;p26"/>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0" name="Google Shape;3350;p26"/>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1" name="Google Shape;3351;p26"/>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2" name="Google Shape;3352;p26"/>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3" name="Google Shape;3353;p26"/>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4" name="Google Shape;3354;p26"/>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5" name="Google Shape;3355;p26"/>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6" name="Google Shape;3356;p26"/>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7" name="Google Shape;3357;p26"/>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8" name="Google Shape;3358;p26"/>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59" name="Google Shape;3359;p26"/>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0" name="Google Shape;3360;p26"/>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1" name="Google Shape;3361;p26"/>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2" name="Google Shape;3362;p26"/>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3" name="Google Shape;3363;p26"/>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4" name="Google Shape;3364;p26"/>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5" name="Google Shape;3365;p26"/>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6" name="Google Shape;3366;p26"/>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7" name="Google Shape;3367;p26"/>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8" name="Google Shape;3368;p26"/>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69" name="Google Shape;3369;p26"/>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0" name="Google Shape;3370;p26"/>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1" name="Google Shape;3371;p26"/>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2" name="Google Shape;3372;p26"/>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3" name="Google Shape;3373;p26"/>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4" name="Google Shape;3374;p26"/>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5" name="Google Shape;3375;p26"/>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6" name="Google Shape;3376;p26"/>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7" name="Google Shape;3377;p26"/>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8" name="Google Shape;3378;p26"/>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79" name="Google Shape;3379;p26"/>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0" name="Google Shape;3380;p26"/>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1" name="Google Shape;3381;p26"/>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2" name="Google Shape;3382;p26"/>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3" name="Google Shape;3383;p26"/>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4" name="Google Shape;3384;p26"/>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5" name="Google Shape;3385;p26"/>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6" name="Google Shape;3386;p26"/>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7" name="Google Shape;3387;p26"/>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8" name="Google Shape;3388;p26"/>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89" name="Google Shape;3389;p26"/>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0" name="Google Shape;3390;p26"/>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1" name="Google Shape;3391;p26"/>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2" name="Google Shape;3392;p26"/>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3" name="Google Shape;3393;p26"/>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4" name="Google Shape;3394;p26"/>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5" name="Google Shape;3395;p26"/>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6" name="Google Shape;3396;p26"/>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7" name="Google Shape;3397;p26"/>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8" name="Google Shape;3398;p26"/>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399" name="Google Shape;3399;p26"/>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400" name="Google Shape;3400;p26"/>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401" name="Google Shape;3401;p26"/>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3402" name="Google Shape;3402;p26"/>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3403" name="Google Shape;3403;p26"/>
          <p:cNvGrpSpPr/>
          <p:nvPr/>
        </p:nvGrpSpPr>
        <p:grpSpPr>
          <a:xfrm>
            <a:off x="-98200" y="3125"/>
            <a:ext cx="9338400" cy="5145100"/>
            <a:chOff x="-98200" y="3125"/>
            <a:chExt cx="9338400" cy="5145100"/>
          </a:xfrm>
        </p:grpSpPr>
        <p:cxnSp>
          <p:nvCxnSpPr>
            <p:cNvPr id="3404" name="Google Shape;3404;p26"/>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05" name="Google Shape;3405;p26"/>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06" name="Google Shape;3406;p26"/>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07" name="Google Shape;3407;p26"/>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08" name="Google Shape;3408;p26"/>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09" name="Google Shape;3409;p26"/>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0" name="Google Shape;3410;p26"/>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1" name="Google Shape;3411;p26"/>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2" name="Google Shape;3412;p26"/>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3" name="Google Shape;3413;p26"/>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4" name="Google Shape;3414;p26"/>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5" name="Google Shape;3415;p26"/>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6" name="Google Shape;3416;p26"/>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7" name="Google Shape;3417;p26"/>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8" name="Google Shape;3418;p26"/>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19" name="Google Shape;3419;p26"/>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0" name="Google Shape;3420;p26"/>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1" name="Google Shape;3421;p26"/>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2" name="Google Shape;3422;p26"/>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3" name="Google Shape;3423;p26"/>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4" name="Google Shape;3424;p26"/>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5" name="Google Shape;3425;p26"/>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6" name="Google Shape;3426;p26"/>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7" name="Google Shape;3427;p26"/>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8" name="Google Shape;3428;p26"/>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29" name="Google Shape;3429;p26"/>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0" name="Google Shape;3430;p26"/>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1" name="Google Shape;3431;p26"/>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2" name="Google Shape;3432;p26"/>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3" name="Google Shape;3433;p26"/>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4" name="Google Shape;3434;p26"/>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5" name="Google Shape;3435;p26"/>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6" name="Google Shape;3436;p26"/>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7" name="Google Shape;3437;p26"/>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8" name="Google Shape;3438;p26"/>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39" name="Google Shape;3439;p26"/>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40" name="Google Shape;3440;p26"/>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41" name="Google Shape;3441;p26"/>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42" name="Google Shape;3442;p26"/>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43" name="Google Shape;3443;p26"/>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3444" name="Google Shape;3444;p26"/>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3445" name="Google Shape;3445;p26"/>
          <p:cNvGrpSpPr/>
          <p:nvPr/>
        </p:nvGrpSpPr>
        <p:grpSpPr>
          <a:xfrm>
            <a:off x="-98200" y="-14500"/>
            <a:ext cx="9317100" cy="5168844"/>
            <a:chOff x="-98200" y="-14500"/>
            <a:chExt cx="9317100" cy="5168844"/>
          </a:xfrm>
        </p:grpSpPr>
        <p:grpSp>
          <p:nvGrpSpPr>
            <p:cNvPr id="3446" name="Google Shape;3446;p26"/>
            <p:cNvGrpSpPr/>
            <p:nvPr/>
          </p:nvGrpSpPr>
          <p:grpSpPr>
            <a:xfrm>
              <a:off x="916450" y="-14500"/>
              <a:ext cx="7313377" cy="5168844"/>
              <a:chOff x="916450" y="-14500"/>
              <a:chExt cx="7313377" cy="5168844"/>
            </a:xfrm>
          </p:grpSpPr>
          <p:cxnSp>
            <p:nvCxnSpPr>
              <p:cNvPr id="3447" name="Google Shape;3447;p26"/>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48" name="Google Shape;3448;p26"/>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49" name="Google Shape;3449;p26"/>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0" name="Google Shape;3450;p26"/>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1" name="Google Shape;3451;p26"/>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2" name="Google Shape;3452;p26"/>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3" name="Google Shape;3453;p26"/>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4" name="Google Shape;3454;p26"/>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3455" name="Google Shape;3455;p26"/>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3456" name="Google Shape;3456;p26"/>
            <p:cNvGrpSpPr/>
            <p:nvPr/>
          </p:nvGrpSpPr>
          <p:grpSpPr>
            <a:xfrm>
              <a:off x="-98200" y="917809"/>
              <a:ext cx="9317100" cy="3658738"/>
              <a:chOff x="-98200" y="917809"/>
              <a:chExt cx="9317100" cy="3658738"/>
            </a:xfrm>
          </p:grpSpPr>
          <p:cxnSp>
            <p:nvCxnSpPr>
              <p:cNvPr id="3457" name="Google Shape;3457;p26"/>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458" name="Google Shape;3458;p26"/>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459" name="Google Shape;3459;p26"/>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460" name="Google Shape;3460;p26"/>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3461" name="Google Shape;3461;p26"/>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3462" name="Google Shape;3462;p26"/>
          <p:cNvSpPr txBox="1">
            <a:spLocks noGrp="1"/>
          </p:cNvSpPr>
          <p:nvPr>
            <p:ph type="title"/>
          </p:nvPr>
        </p:nvSpPr>
        <p:spPr>
          <a:xfrm>
            <a:off x="1660349" y="1432175"/>
            <a:ext cx="5823300" cy="1058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72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463" name="Google Shape;3463;p26"/>
          <p:cNvSpPr txBox="1">
            <a:spLocks noGrp="1"/>
          </p:cNvSpPr>
          <p:nvPr>
            <p:ph type="subTitle" idx="1"/>
          </p:nvPr>
        </p:nvSpPr>
        <p:spPr>
          <a:xfrm>
            <a:off x="2434099" y="2768575"/>
            <a:ext cx="4276200" cy="364800"/>
          </a:xfrm>
          <a:prstGeom prst="rect">
            <a:avLst/>
          </a:prstGeom>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1200"/>
              <a:buNone/>
              <a:defRPr sz="160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grpSp>
        <p:nvGrpSpPr>
          <p:cNvPr id="3464" name="Google Shape;3464;p26"/>
          <p:cNvGrpSpPr/>
          <p:nvPr/>
        </p:nvGrpSpPr>
        <p:grpSpPr>
          <a:xfrm>
            <a:off x="342900" y="342900"/>
            <a:ext cx="442575" cy="196500"/>
            <a:chOff x="372550" y="4604100"/>
            <a:chExt cx="442575" cy="196500"/>
          </a:xfrm>
        </p:grpSpPr>
        <p:sp>
          <p:nvSpPr>
            <p:cNvPr id="3465" name="Google Shape;3465;p26"/>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466" name="Google Shape;3466;p26"/>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467" name="Google Shape;3467;p26"/>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3468" name="Google Shape;3468;p26"/>
          <p:cNvGrpSpPr/>
          <p:nvPr/>
        </p:nvGrpSpPr>
        <p:grpSpPr>
          <a:xfrm rot="10800000">
            <a:off x="342900" y="4593600"/>
            <a:ext cx="324900" cy="207000"/>
            <a:chOff x="221900" y="2603775"/>
            <a:chExt cx="324900" cy="207000"/>
          </a:xfrm>
        </p:grpSpPr>
        <p:sp>
          <p:nvSpPr>
            <p:cNvPr id="3469" name="Google Shape;3469;p26"/>
            <p:cNvSpPr/>
            <p:nvPr/>
          </p:nvSpPr>
          <p:spPr>
            <a:xfrm>
              <a:off x="221900" y="27072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70" name="Google Shape;3470;p26"/>
            <p:cNvSpPr/>
            <p:nvPr/>
          </p:nvSpPr>
          <p:spPr>
            <a:xfrm>
              <a:off x="221900" y="265332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71" name="Google Shape;3471;p26"/>
            <p:cNvSpPr/>
            <p:nvPr/>
          </p:nvSpPr>
          <p:spPr>
            <a:xfrm>
              <a:off x="221900" y="26037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3472" name="Google Shape;3472;p26"/>
          <p:cNvSpPr/>
          <p:nvPr/>
        </p:nvSpPr>
        <p:spPr>
          <a:xfrm rot="10800000">
            <a:off x="8366400" y="4365900"/>
            <a:ext cx="434700" cy="434700"/>
          </a:xfrm>
          <a:prstGeom prst="halfFrame">
            <a:avLst>
              <a:gd name="adj1" fmla="val 19374"/>
              <a:gd name="adj2" fmla="val 1885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73" name="Google Shape;3473;p26"/>
          <p:cNvSpPr/>
          <p:nvPr/>
        </p:nvSpPr>
        <p:spPr>
          <a:xfrm rot="10800000">
            <a:off x="8467500" y="342900"/>
            <a:ext cx="333600" cy="333600"/>
          </a:xfrm>
          <a:prstGeom prst="star4">
            <a:avLst>
              <a:gd name="adj" fmla="val 20275"/>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5"/>
        <p:cNvGrpSpPr/>
        <p:nvPr/>
      </p:nvGrpSpPr>
      <p:grpSpPr>
        <a:xfrm>
          <a:off x="0" y="0"/>
          <a:ext cx="0" cy="0"/>
          <a:chOff x="0" y="0"/>
          <a:chExt cx="0" cy="0"/>
        </a:xfrm>
      </p:grpSpPr>
      <p:grpSp>
        <p:nvGrpSpPr>
          <p:cNvPr id="156" name="Google Shape;156;p3"/>
          <p:cNvGrpSpPr/>
          <p:nvPr/>
        </p:nvGrpSpPr>
        <p:grpSpPr>
          <a:xfrm>
            <a:off x="2275" y="-13051"/>
            <a:ext cx="9141725" cy="5173446"/>
            <a:chOff x="2275" y="-152550"/>
            <a:chExt cx="9141725" cy="5448600"/>
          </a:xfrm>
        </p:grpSpPr>
        <p:cxnSp>
          <p:nvCxnSpPr>
            <p:cNvPr id="157" name="Google Shape;157;p3"/>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8" name="Google Shape;158;p3"/>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59" name="Google Shape;159;p3"/>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0" name="Google Shape;160;p3"/>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1" name="Google Shape;161;p3"/>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2" name="Google Shape;162;p3"/>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3" name="Google Shape;163;p3"/>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4" name="Google Shape;164;p3"/>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5" name="Google Shape;165;p3"/>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6" name="Google Shape;166;p3"/>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7" name="Google Shape;167;p3"/>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8" name="Google Shape;168;p3"/>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69" name="Google Shape;169;p3"/>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3"/>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3"/>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2" name="Google Shape;172;p3"/>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3" name="Google Shape;173;p3"/>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4" name="Google Shape;174;p3"/>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5" name="Google Shape;175;p3"/>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6" name="Google Shape;176;p3"/>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7" name="Google Shape;177;p3"/>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8" name="Google Shape;178;p3"/>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79" name="Google Shape;179;p3"/>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0" name="Google Shape;180;p3"/>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1" name="Google Shape;181;p3"/>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2" name="Google Shape;182;p3"/>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3" name="Google Shape;183;p3"/>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4" name="Google Shape;184;p3"/>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5" name="Google Shape;185;p3"/>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6" name="Google Shape;186;p3"/>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7" name="Google Shape;187;p3"/>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8" name="Google Shape;188;p3"/>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3"/>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0" name="Google Shape;190;p3"/>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1" name="Google Shape;191;p3"/>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2" name="Google Shape;192;p3"/>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3" name="Google Shape;193;p3"/>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4" name="Google Shape;194;p3"/>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5" name="Google Shape;195;p3"/>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6" name="Google Shape;196;p3"/>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7" name="Google Shape;197;p3"/>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8" name="Google Shape;198;p3"/>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99" name="Google Shape;199;p3"/>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0" name="Google Shape;200;p3"/>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1" name="Google Shape;201;p3"/>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2" name="Google Shape;202;p3"/>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3" name="Google Shape;203;p3"/>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4" name="Google Shape;204;p3"/>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5" name="Google Shape;205;p3"/>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6" name="Google Shape;206;p3"/>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7" name="Google Shape;207;p3"/>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8" name="Google Shape;208;p3"/>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09" name="Google Shape;209;p3"/>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0" name="Google Shape;210;p3"/>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1" name="Google Shape;211;p3"/>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2" name="Google Shape;212;p3"/>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3" name="Google Shape;213;p3"/>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4" name="Google Shape;214;p3"/>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5" name="Google Shape;215;p3"/>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6" name="Google Shape;216;p3"/>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7" name="Google Shape;217;p3"/>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8" name="Google Shape;218;p3"/>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19" name="Google Shape;219;p3"/>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0" name="Google Shape;220;p3"/>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1" name="Google Shape;221;p3"/>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2" name="Google Shape;222;p3"/>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3"/>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3"/>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3"/>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3"/>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7" name="Google Shape;227;p3"/>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228" name="Google Shape;228;p3"/>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229" name="Google Shape;229;p3"/>
          <p:cNvGrpSpPr/>
          <p:nvPr/>
        </p:nvGrpSpPr>
        <p:grpSpPr>
          <a:xfrm>
            <a:off x="-98200" y="3125"/>
            <a:ext cx="9338400" cy="5145100"/>
            <a:chOff x="-98200" y="3125"/>
            <a:chExt cx="9338400" cy="5145100"/>
          </a:xfrm>
        </p:grpSpPr>
        <p:cxnSp>
          <p:nvCxnSpPr>
            <p:cNvPr id="230" name="Google Shape;230;p3"/>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1" name="Google Shape;231;p3"/>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2" name="Google Shape;232;p3"/>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3" name="Google Shape;233;p3"/>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4" name="Google Shape;234;p3"/>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5" name="Google Shape;235;p3"/>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6" name="Google Shape;236;p3"/>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7" name="Google Shape;237;p3"/>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8" name="Google Shape;238;p3"/>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39" name="Google Shape;239;p3"/>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0" name="Google Shape;240;p3"/>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1" name="Google Shape;241;p3"/>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2" name="Google Shape;242;p3"/>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3" name="Google Shape;243;p3"/>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4" name="Google Shape;244;p3"/>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5" name="Google Shape;245;p3"/>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6" name="Google Shape;246;p3"/>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7" name="Google Shape;247;p3"/>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8" name="Google Shape;248;p3"/>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49" name="Google Shape;249;p3"/>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0" name="Google Shape;250;p3"/>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1" name="Google Shape;251;p3"/>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2" name="Google Shape;252;p3"/>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3" name="Google Shape;253;p3"/>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4" name="Google Shape;254;p3"/>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5" name="Google Shape;255;p3"/>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6" name="Google Shape;256;p3"/>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7" name="Google Shape;257;p3"/>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8" name="Google Shape;258;p3"/>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59" name="Google Shape;259;p3"/>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0" name="Google Shape;260;p3"/>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1" name="Google Shape;261;p3"/>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2" name="Google Shape;262;p3"/>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3" name="Google Shape;263;p3"/>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4" name="Google Shape;264;p3"/>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5" name="Google Shape;265;p3"/>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6" name="Google Shape;266;p3"/>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7" name="Google Shape;267;p3"/>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8" name="Google Shape;268;p3"/>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69" name="Google Shape;269;p3"/>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270" name="Google Shape;270;p3"/>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271" name="Google Shape;271;p3"/>
          <p:cNvGrpSpPr/>
          <p:nvPr/>
        </p:nvGrpSpPr>
        <p:grpSpPr>
          <a:xfrm>
            <a:off x="-98200" y="-14500"/>
            <a:ext cx="9317100" cy="5168844"/>
            <a:chOff x="-98200" y="-14500"/>
            <a:chExt cx="9317100" cy="5168844"/>
          </a:xfrm>
        </p:grpSpPr>
        <p:grpSp>
          <p:nvGrpSpPr>
            <p:cNvPr id="272" name="Google Shape;272;p3"/>
            <p:cNvGrpSpPr/>
            <p:nvPr/>
          </p:nvGrpSpPr>
          <p:grpSpPr>
            <a:xfrm>
              <a:off x="916450" y="-14500"/>
              <a:ext cx="7313377" cy="5168844"/>
              <a:chOff x="916450" y="-14500"/>
              <a:chExt cx="7313377" cy="5168844"/>
            </a:xfrm>
          </p:grpSpPr>
          <p:cxnSp>
            <p:nvCxnSpPr>
              <p:cNvPr id="273" name="Google Shape;273;p3"/>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3"/>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3"/>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3"/>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3"/>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282" name="Google Shape;282;p3"/>
            <p:cNvGrpSpPr/>
            <p:nvPr/>
          </p:nvGrpSpPr>
          <p:grpSpPr>
            <a:xfrm>
              <a:off x="-98200" y="917809"/>
              <a:ext cx="9317100" cy="3658738"/>
              <a:chOff x="-98200" y="917809"/>
              <a:chExt cx="9317100" cy="3658738"/>
            </a:xfrm>
          </p:grpSpPr>
          <p:cxnSp>
            <p:nvCxnSpPr>
              <p:cNvPr id="283" name="Google Shape;283;p3"/>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3"/>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3"/>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288" name="Google Shape;288;p3"/>
          <p:cNvSpPr txBox="1">
            <a:spLocks noGrp="1"/>
          </p:cNvSpPr>
          <p:nvPr>
            <p:ph type="title"/>
          </p:nvPr>
        </p:nvSpPr>
        <p:spPr>
          <a:xfrm>
            <a:off x="892150" y="2092225"/>
            <a:ext cx="4049400" cy="1198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3"/>
          <p:cNvSpPr txBox="1">
            <a:spLocks noGrp="1"/>
          </p:cNvSpPr>
          <p:nvPr>
            <p:ph type="title" idx="2" hasCustomPrompt="1"/>
          </p:nvPr>
        </p:nvSpPr>
        <p:spPr>
          <a:xfrm>
            <a:off x="1057481" y="1019350"/>
            <a:ext cx="923400" cy="85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000" b="1">
                <a:latin typeface="Barlow"/>
                <a:ea typeface="Barlow"/>
                <a:cs typeface="Barlow"/>
                <a:sym typeface="Barlow"/>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3"/>
          <p:cNvSpPr txBox="1">
            <a:spLocks noGrp="1"/>
          </p:cNvSpPr>
          <p:nvPr>
            <p:ph type="subTitle" idx="1"/>
          </p:nvPr>
        </p:nvSpPr>
        <p:spPr>
          <a:xfrm>
            <a:off x="1169525" y="3579500"/>
            <a:ext cx="3343200" cy="26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1" name="Google Shape;291;p3"/>
          <p:cNvSpPr>
            <a:spLocks noGrp="1"/>
          </p:cNvSpPr>
          <p:nvPr>
            <p:ph type="pic" idx="3"/>
          </p:nvPr>
        </p:nvSpPr>
        <p:spPr>
          <a:xfrm>
            <a:off x="5645975" y="756450"/>
            <a:ext cx="2659200" cy="3630600"/>
          </a:xfrm>
          <a:prstGeom prst="round2SameRect">
            <a:avLst>
              <a:gd name="adj1" fmla="val 50000"/>
              <a:gd name="adj2" fmla="val 0"/>
            </a:avLst>
          </a:prstGeom>
          <a:noFill/>
          <a:ln>
            <a:noFill/>
          </a:ln>
        </p:spPr>
      </p:sp>
      <p:grpSp>
        <p:nvGrpSpPr>
          <p:cNvPr id="292" name="Google Shape;292;p3"/>
          <p:cNvGrpSpPr/>
          <p:nvPr/>
        </p:nvGrpSpPr>
        <p:grpSpPr>
          <a:xfrm>
            <a:off x="342900" y="4604100"/>
            <a:ext cx="324900" cy="207000"/>
            <a:chOff x="221900" y="2603775"/>
            <a:chExt cx="324900" cy="207000"/>
          </a:xfrm>
        </p:grpSpPr>
        <p:sp>
          <p:nvSpPr>
            <p:cNvPr id="293" name="Google Shape;293;p3"/>
            <p:cNvSpPr/>
            <p:nvPr/>
          </p:nvSpPr>
          <p:spPr>
            <a:xfrm>
              <a:off x="221900" y="27072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94" name="Google Shape;294;p3"/>
            <p:cNvSpPr/>
            <p:nvPr/>
          </p:nvSpPr>
          <p:spPr>
            <a:xfrm>
              <a:off x="221900" y="265332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95" name="Google Shape;295;p3"/>
            <p:cNvSpPr/>
            <p:nvPr/>
          </p:nvSpPr>
          <p:spPr>
            <a:xfrm>
              <a:off x="221900" y="26037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296" name="Google Shape;296;p3"/>
          <p:cNvSpPr/>
          <p:nvPr/>
        </p:nvSpPr>
        <p:spPr>
          <a:xfrm rot="5400000">
            <a:off x="8366400" y="342900"/>
            <a:ext cx="434700" cy="434700"/>
          </a:xfrm>
          <a:prstGeom prst="halfFrame">
            <a:avLst>
              <a:gd name="adj1" fmla="val 19374"/>
              <a:gd name="adj2" fmla="val 1885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2"/>
        <p:cNvGrpSpPr/>
        <p:nvPr/>
      </p:nvGrpSpPr>
      <p:grpSpPr>
        <a:xfrm>
          <a:off x="0" y="0"/>
          <a:ext cx="0" cy="0"/>
          <a:chOff x="0" y="0"/>
          <a:chExt cx="0" cy="0"/>
        </a:xfrm>
      </p:grpSpPr>
      <p:grpSp>
        <p:nvGrpSpPr>
          <p:cNvPr id="443" name="Google Shape;443;p5"/>
          <p:cNvGrpSpPr/>
          <p:nvPr/>
        </p:nvGrpSpPr>
        <p:grpSpPr>
          <a:xfrm>
            <a:off x="2275" y="-13051"/>
            <a:ext cx="9141725" cy="5173446"/>
            <a:chOff x="2275" y="-152550"/>
            <a:chExt cx="9141725" cy="5448600"/>
          </a:xfrm>
        </p:grpSpPr>
        <p:cxnSp>
          <p:nvCxnSpPr>
            <p:cNvPr id="444" name="Google Shape;444;p5"/>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5" name="Google Shape;445;p5"/>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6" name="Google Shape;446;p5"/>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7" name="Google Shape;447;p5"/>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8" name="Google Shape;448;p5"/>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49" name="Google Shape;449;p5"/>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0" name="Google Shape;450;p5"/>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1" name="Google Shape;451;p5"/>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2" name="Google Shape;452;p5"/>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3" name="Google Shape;453;p5"/>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4" name="Google Shape;454;p5"/>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5" name="Google Shape;455;p5"/>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6" name="Google Shape;456;p5"/>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7" name="Google Shape;457;p5"/>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8" name="Google Shape;458;p5"/>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59" name="Google Shape;459;p5"/>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0" name="Google Shape;460;p5"/>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1" name="Google Shape;461;p5"/>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2" name="Google Shape;462;p5"/>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3" name="Google Shape;463;p5"/>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4" name="Google Shape;464;p5"/>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5" name="Google Shape;465;p5"/>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6" name="Google Shape;466;p5"/>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7" name="Google Shape;467;p5"/>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8" name="Google Shape;468;p5"/>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69" name="Google Shape;469;p5"/>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0" name="Google Shape;470;p5"/>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1" name="Google Shape;471;p5"/>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2" name="Google Shape;472;p5"/>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3" name="Google Shape;473;p5"/>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4" name="Google Shape;474;p5"/>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5" name="Google Shape;475;p5"/>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6" name="Google Shape;476;p5"/>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7" name="Google Shape;477;p5"/>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8" name="Google Shape;478;p5"/>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79" name="Google Shape;479;p5"/>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0" name="Google Shape;480;p5"/>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1" name="Google Shape;481;p5"/>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2" name="Google Shape;482;p5"/>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3" name="Google Shape;483;p5"/>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4" name="Google Shape;484;p5"/>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5" name="Google Shape;485;p5"/>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6" name="Google Shape;486;p5"/>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7" name="Google Shape;487;p5"/>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8" name="Google Shape;488;p5"/>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89" name="Google Shape;489;p5"/>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0" name="Google Shape;490;p5"/>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1" name="Google Shape;491;p5"/>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2" name="Google Shape;492;p5"/>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3" name="Google Shape;493;p5"/>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4" name="Google Shape;494;p5"/>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5" name="Google Shape;495;p5"/>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6" name="Google Shape;496;p5"/>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7" name="Google Shape;497;p5"/>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8" name="Google Shape;498;p5"/>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499" name="Google Shape;499;p5"/>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0" name="Google Shape;500;p5"/>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1" name="Google Shape;501;p5"/>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2" name="Google Shape;502;p5"/>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3" name="Google Shape;503;p5"/>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4" name="Google Shape;504;p5"/>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5" name="Google Shape;505;p5"/>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6" name="Google Shape;506;p5"/>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7" name="Google Shape;507;p5"/>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8" name="Google Shape;508;p5"/>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09" name="Google Shape;509;p5"/>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0" name="Google Shape;510;p5"/>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1" name="Google Shape;511;p5"/>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2" name="Google Shape;512;p5"/>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3" name="Google Shape;513;p5"/>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4" name="Google Shape;514;p5"/>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515" name="Google Shape;515;p5"/>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516" name="Google Shape;516;p5"/>
          <p:cNvGrpSpPr/>
          <p:nvPr/>
        </p:nvGrpSpPr>
        <p:grpSpPr>
          <a:xfrm>
            <a:off x="-98200" y="3125"/>
            <a:ext cx="9338400" cy="5145100"/>
            <a:chOff x="-98200" y="3125"/>
            <a:chExt cx="9338400" cy="5145100"/>
          </a:xfrm>
        </p:grpSpPr>
        <p:cxnSp>
          <p:nvCxnSpPr>
            <p:cNvPr id="517" name="Google Shape;517;p5"/>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18" name="Google Shape;518;p5"/>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19" name="Google Shape;519;p5"/>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0" name="Google Shape;520;p5"/>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1" name="Google Shape;521;p5"/>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2" name="Google Shape;522;p5"/>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3" name="Google Shape;523;p5"/>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4" name="Google Shape;524;p5"/>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5" name="Google Shape;525;p5"/>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6" name="Google Shape;526;p5"/>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7" name="Google Shape;527;p5"/>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8" name="Google Shape;528;p5"/>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29" name="Google Shape;529;p5"/>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0" name="Google Shape;530;p5"/>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1" name="Google Shape;531;p5"/>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2" name="Google Shape;532;p5"/>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3" name="Google Shape;533;p5"/>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4" name="Google Shape;534;p5"/>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5" name="Google Shape;535;p5"/>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5"/>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7" name="Google Shape;537;p5"/>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5"/>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39" name="Google Shape;539;p5"/>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0" name="Google Shape;540;p5"/>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1" name="Google Shape;541;p5"/>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2" name="Google Shape;542;p5"/>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3" name="Google Shape;543;p5"/>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4" name="Google Shape;544;p5"/>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5" name="Google Shape;545;p5"/>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6" name="Google Shape;546;p5"/>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7" name="Google Shape;547;p5"/>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8" name="Google Shape;548;p5"/>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49" name="Google Shape;549;p5"/>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0" name="Google Shape;550;p5"/>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1" name="Google Shape;551;p5"/>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2" name="Google Shape;552;p5"/>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3" name="Google Shape;553;p5"/>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4" name="Google Shape;554;p5"/>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5" name="Google Shape;555;p5"/>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6" name="Google Shape;556;p5"/>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557" name="Google Shape;557;p5"/>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558" name="Google Shape;558;p5"/>
          <p:cNvGrpSpPr/>
          <p:nvPr/>
        </p:nvGrpSpPr>
        <p:grpSpPr>
          <a:xfrm>
            <a:off x="-98200" y="-14500"/>
            <a:ext cx="9317100" cy="5168844"/>
            <a:chOff x="-98200" y="-14500"/>
            <a:chExt cx="9317100" cy="5168844"/>
          </a:xfrm>
        </p:grpSpPr>
        <p:grpSp>
          <p:nvGrpSpPr>
            <p:cNvPr id="559" name="Google Shape;559;p5"/>
            <p:cNvGrpSpPr/>
            <p:nvPr/>
          </p:nvGrpSpPr>
          <p:grpSpPr>
            <a:xfrm>
              <a:off x="916450" y="-14500"/>
              <a:ext cx="7313377" cy="5168844"/>
              <a:chOff x="916450" y="-14500"/>
              <a:chExt cx="7313377" cy="5168844"/>
            </a:xfrm>
          </p:grpSpPr>
          <p:cxnSp>
            <p:nvCxnSpPr>
              <p:cNvPr id="560" name="Google Shape;560;p5"/>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5"/>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5"/>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5"/>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5"/>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5"/>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5"/>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5"/>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5"/>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569" name="Google Shape;569;p5"/>
            <p:cNvGrpSpPr/>
            <p:nvPr/>
          </p:nvGrpSpPr>
          <p:grpSpPr>
            <a:xfrm>
              <a:off x="-98200" y="917809"/>
              <a:ext cx="9317100" cy="3658738"/>
              <a:chOff x="-98200" y="917809"/>
              <a:chExt cx="9317100" cy="3658738"/>
            </a:xfrm>
          </p:grpSpPr>
          <p:cxnSp>
            <p:nvCxnSpPr>
              <p:cNvPr id="570" name="Google Shape;570;p5"/>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5"/>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5"/>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5"/>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5"/>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575" name="Google Shape;575;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20"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76" name="Google Shape;576;p5"/>
          <p:cNvSpPr txBox="1">
            <a:spLocks noGrp="1"/>
          </p:cNvSpPr>
          <p:nvPr>
            <p:ph type="subTitle" idx="1"/>
          </p:nvPr>
        </p:nvSpPr>
        <p:spPr>
          <a:xfrm>
            <a:off x="4964993" y="2867050"/>
            <a:ext cx="3465900" cy="1050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577" name="Google Shape;577;p5"/>
          <p:cNvSpPr txBox="1">
            <a:spLocks noGrp="1"/>
          </p:cNvSpPr>
          <p:nvPr>
            <p:ph type="subTitle" idx="2"/>
          </p:nvPr>
        </p:nvSpPr>
        <p:spPr>
          <a:xfrm>
            <a:off x="713325" y="2867050"/>
            <a:ext cx="3465900" cy="1050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578" name="Google Shape;578;p5"/>
          <p:cNvSpPr txBox="1">
            <a:spLocks noGrp="1"/>
          </p:cNvSpPr>
          <p:nvPr>
            <p:ph type="subTitle" idx="3"/>
          </p:nvPr>
        </p:nvSpPr>
        <p:spPr>
          <a:xfrm>
            <a:off x="4964997" y="2437150"/>
            <a:ext cx="3465900" cy="429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579" name="Google Shape;579;p5"/>
          <p:cNvSpPr/>
          <p:nvPr/>
        </p:nvSpPr>
        <p:spPr>
          <a:xfrm>
            <a:off x="342900" y="4467000"/>
            <a:ext cx="333600" cy="333600"/>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580" name="Google Shape;580;p5"/>
          <p:cNvGrpSpPr/>
          <p:nvPr/>
        </p:nvGrpSpPr>
        <p:grpSpPr>
          <a:xfrm rot="10800000" flipH="1">
            <a:off x="342888" y="342888"/>
            <a:ext cx="442575" cy="196500"/>
            <a:chOff x="372550" y="4604100"/>
            <a:chExt cx="442575" cy="196500"/>
          </a:xfrm>
        </p:grpSpPr>
        <p:sp>
          <p:nvSpPr>
            <p:cNvPr id="581" name="Google Shape;581;p5"/>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82" name="Google Shape;582;p5"/>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83" name="Google Shape;583;p5"/>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584" name="Google Shape;584;p5"/>
          <p:cNvGrpSpPr/>
          <p:nvPr/>
        </p:nvGrpSpPr>
        <p:grpSpPr>
          <a:xfrm>
            <a:off x="8547160" y="4558658"/>
            <a:ext cx="253947" cy="241938"/>
            <a:chOff x="8087032" y="1819727"/>
            <a:chExt cx="343683" cy="327474"/>
          </a:xfrm>
        </p:grpSpPr>
        <p:sp>
          <p:nvSpPr>
            <p:cNvPr id="585" name="Google Shape;585;p5"/>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6" name="Google Shape;586;p5"/>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7" name="Google Shape;587;p5"/>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8" name="Google Shape;588;p5"/>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89" name="Google Shape;589;p5"/>
          <p:cNvSpPr txBox="1">
            <a:spLocks noGrp="1"/>
          </p:cNvSpPr>
          <p:nvPr>
            <p:ph type="subTitle" idx="4"/>
          </p:nvPr>
        </p:nvSpPr>
        <p:spPr>
          <a:xfrm>
            <a:off x="713337" y="2437150"/>
            <a:ext cx="3465900" cy="429900"/>
          </a:xfrm>
          <a:prstGeom prst="rect">
            <a:avLst/>
          </a:prstGeom>
          <a:ln>
            <a:noFill/>
          </a:ln>
        </p:spPr>
        <p:txBody>
          <a:bodyPr spcFirstLastPara="1" wrap="square" lIns="91425" tIns="91425" rIns="91425" bIns="91425" anchor="b" anchorCtr="0">
            <a:noAutofit/>
          </a:bodyPr>
          <a:lstStyle>
            <a:lvl1pPr lvl="0" algn="ctr" rtl="0">
              <a:lnSpc>
                <a:spcPct val="95000"/>
              </a:lnSpc>
              <a:spcBef>
                <a:spcPts val="0"/>
              </a:spcBef>
              <a:spcAft>
                <a:spcPts val="0"/>
              </a:spcAft>
              <a:buSzPts val="2200"/>
              <a:buFont typeface="DM Sans"/>
              <a:buNone/>
              <a:defRPr sz="2000" b="1">
                <a:latin typeface="Syne"/>
                <a:ea typeface="Syne"/>
                <a:cs typeface="Syne"/>
                <a:sym typeface="Syne"/>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4"/>
        <p:cNvGrpSpPr/>
        <p:nvPr/>
      </p:nvGrpSpPr>
      <p:grpSpPr>
        <a:xfrm>
          <a:off x="0" y="0"/>
          <a:ext cx="0" cy="0"/>
          <a:chOff x="0" y="0"/>
          <a:chExt cx="0" cy="0"/>
        </a:xfrm>
      </p:grpSpPr>
      <p:grpSp>
        <p:nvGrpSpPr>
          <p:cNvPr id="735" name="Google Shape;735;p7"/>
          <p:cNvGrpSpPr/>
          <p:nvPr/>
        </p:nvGrpSpPr>
        <p:grpSpPr>
          <a:xfrm>
            <a:off x="2275" y="-13051"/>
            <a:ext cx="9141725" cy="5173446"/>
            <a:chOff x="2275" y="-152550"/>
            <a:chExt cx="9141725" cy="5448600"/>
          </a:xfrm>
        </p:grpSpPr>
        <p:cxnSp>
          <p:nvCxnSpPr>
            <p:cNvPr id="736" name="Google Shape;736;p7"/>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7"/>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7"/>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7"/>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7"/>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7"/>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2" name="Google Shape;742;p7"/>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7"/>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7"/>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7"/>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6" name="Google Shape;746;p7"/>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7" name="Google Shape;747;p7"/>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8" name="Google Shape;748;p7"/>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49" name="Google Shape;749;p7"/>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0" name="Google Shape;750;p7"/>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1" name="Google Shape;751;p7"/>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2" name="Google Shape;752;p7"/>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3" name="Google Shape;753;p7"/>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4" name="Google Shape;754;p7"/>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5" name="Google Shape;755;p7"/>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6" name="Google Shape;756;p7"/>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7" name="Google Shape;757;p7"/>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8" name="Google Shape;758;p7"/>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59" name="Google Shape;759;p7"/>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0" name="Google Shape;760;p7"/>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1" name="Google Shape;761;p7"/>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2" name="Google Shape;762;p7"/>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7"/>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4" name="Google Shape;764;p7"/>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5" name="Google Shape;765;p7"/>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6" name="Google Shape;766;p7"/>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7" name="Google Shape;767;p7"/>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8" name="Google Shape;768;p7"/>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7"/>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0" name="Google Shape;770;p7"/>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1" name="Google Shape;771;p7"/>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2" name="Google Shape;772;p7"/>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3" name="Google Shape;773;p7"/>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4" name="Google Shape;774;p7"/>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7"/>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7"/>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7"/>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7"/>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7"/>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7"/>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7"/>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7"/>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7"/>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7"/>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7"/>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7"/>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7"/>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8" name="Google Shape;788;p7"/>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89" name="Google Shape;789;p7"/>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0" name="Google Shape;790;p7"/>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1" name="Google Shape;791;p7"/>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2" name="Google Shape;792;p7"/>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3" name="Google Shape;793;p7"/>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4" name="Google Shape;794;p7"/>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5" name="Google Shape;795;p7"/>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6" name="Google Shape;796;p7"/>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7" name="Google Shape;797;p7"/>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8" name="Google Shape;798;p7"/>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799" name="Google Shape;799;p7"/>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0" name="Google Shape;800;p7"/>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1" name="Google Shape;801;p7"/>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2" name="Google Shape;802;p7"/>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3" name="Google Shape;803;p7"/>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4" name="Google Shape;804;p7"/>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5" name="Google Shape;805;p7"/>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6" name="Google Shape;806;p7"/>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07" name="Google Shape;807;p7"/>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808" name="Google Shape;808;p7"/>
          <p:cNvGrpSpPr/>
          <p:nvPr/>
        </p:nvGrpSpPr>
        <p:grpSpPr>
          <a:xfrm>
            <a:off x="-98200" y="3125"/>
            <a:ext cx="9338400" cy="5145100"/>
            <a:chOff x="-98200" y="3125"/>
            <a:chExt cx="9338400" cy="5145100"/>
          </a:xfrm>
        </p:grpSpPr>
        <p:cxnSp>
          <p:nvCxnSpPr>
            <p:cNvPr id="809" name="Google Shape;809;p7"/>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0" name="Google Shape;810;p7"/>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1" name="Google Shape;811;p7"/>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2" name="Google Shape;812;p7"/>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3" name="Google Shape;813;p7"/>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4" name="Google Shape;814;p7"/>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5" name="Google Shape;815;p7"/>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6" name="Google Shape;816;p7"/>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7" name="Google Shape;817;p7"/>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8" name="Google Shape;818;p7"/>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19" name="Google Shape;819;p7"/>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0" name="Google Shape;820;p7"/>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1" name="Google Shape;821;p7"/>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2" name="Google Shape;822;p7"/>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3" name="Google Shape;823;p7"/>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4" name="Google Shape;824;p7"/>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5" name="Google Shape;825;p7"/>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6" name="Google Shape;826;p7"/>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7" name="Google Shape;827;p7"/>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8" name="Google Shape;828;p7"/>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29" name="Google Shape;829;p7"/>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0" name="Google Shape;830;p7"/>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1" name="Google Shape;831;p7"/>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2" name="Google Shape;832;p7"/>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3" name="Google Shape;833;p7"/>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4" name="Google Shape;834;p7"/>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5" name="Google Shape;835;p7"/>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6" name="Google Shape;836;p7"/>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7" name="Google Shape;837;p7"/>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8" name="Google Shape;838;p7"/>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39" name="Google Shape;839;p7"/>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0" name="Google Shape;840;p7"/>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1" name="Google Shape;841;p7"/>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2" name="Google Shape;842;p7"/>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3" name="Google Shape;843;p7"/>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4" name="Google Shape;844;p7"/>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5" name="Google Shape;845;p7"/>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6" name="Google Shape;846;p7"/>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7" name="Google Shape;847;p7"/>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8" name="Google Shape;848;p7"/>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849" name="Google Shape;849;p7"/>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850" name="Google Shape;850;p7"/>
          <p:cNvGrpSpPr/>
          <p:nvPr/>
        </p:nvGrpSpPr>
        <p:grpSpPr>
          <a:xfrm>
            <a:off x="-98200" y="-14500"/>
            <a:ext cx="9317100" cy="5168844"/>
            <a:chOff x="-98200" y="-14500"/>
            <a:chExt cx="9317100" cy="5168844"/>
          </a:xfrm>
        </p:grpSpPr>
        <p:grpSp>
          <p:nvGrpSpPr>
            <p:cNvPr id="851" name="Google Shape;851;p7"/>
            <p:cNvGrpSpPr/>
            <p:nvPr/>
          </p:nvGrpSpPr>
          <p:grpSpPr>
            <a:xfrm>
              <a:off x="916450" y="-14500"/>
              <a:ext cx="7313377" cy="5168844"/>
              <a:chOff x="916450" y="-14500"/>
              <a:chExt cx="7313377" cy="5168844"/>
            </a:xfrm>
          </p:grpSpPr>
          <p:cxnSp>
            <p:nvCxnSpPr>
              <p:cNvPr id="852" name="Google Shape;852;p7"/>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3" name="Google Shape;853;p7"/>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4" name="Google Shape;854;p7"/>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5" name="Google Shape;855;p7"/>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6" name="Google Shape;856;p7"/>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7" name="Google Shape;857;p7"/>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8" name="Google Shape;858;p7"/>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59" name="Google Shape;859;p7"/>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860" name="Google Shape;860;p7"/>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861" name="Google Shape;861;p7"/>
            <p:cNvGrpSpPr/>
            <p:nvPr/>
          </p:nvGrpSpPr>
          <p:grpSpPr>
            <a:xfrm>
              <a:off x="-98200" y="917809"/>
              <a:ext cx="9317100" cy="3658738"/>
              <a:chOff x="-98200" y="917809"/>
              <a:chExt cx="9317100" cy="3658738"/>
            </a:xfrm>
          </p:grpSpPr>
          <p:cxnSp>
            <p:nvCxnSpPr>
              <p:cNvPr id="862" name="Google Shape;862;p7"/>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863" name="Google Shape;863;p7"/>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864" name="Google Shape;864;p7"/>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7"/>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866" name="Google Shape;866;p7"/>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867" name="Google Shape;867;p7"/>
          <p:cNvSpPr>
            <a:spLocks noGrp="1"/>
          </p:cNvSpPr>
          <p:nvPr>
            <p:ph type="pic" idx="2"/>
          </p:nvPr>
        </p:nvSpPr>
        <p:spPr>
          <a:xfrm>
            <a:off x="5891800" y="714375"/>
            <a:ext cx="2210700" cy="3726600"/>
          </a:xfrm>
          <a:prstGeom prst="roundRect">
            <a:avLst>
              <a:gd name="adj" fmla="val 50000"/>
            </a:avLst>
          </a:prstGeom>
          <a:noFill/>
          <a:ln>
            <a:noFill/>
          </a:ln>
        </p:spPr>
      </p:sp>
      <p:sp>
        <p:nvSpPr>
          <p:cNvPr id="868" name="Google Shape;868;p7"/>
          <p:cNvSpPr txBox="1">
            <a:spLocks noGrp="1"/>
          </p:cNvSpPr>
          <p:nvPr>
            <p:ph type="title"/>
          </p:nvPr>
        </p:nvSpPr>
        <p:spPr>
          <a:xfrm>
            <a:off x="713225" y="978975"/>
            <a:ext cx="4506000" cy="1233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69" name="Google Shape;869;p7"/>
          <p:cNvSpPr txBox="1">
            <a:spLocks noGrp="1"/>
          </p:cNvSpPr>
          <p:nvPr>
            <p:ph type="body" idx="1"/>
          </p:nvPr>
        </p:nvSpPr>
        <p:spPr>
          <a:xfrm>
            <a:off x="713225" y="2500725"/>
            <a:ext cx="4506000" cy="1663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1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70" name="Google Shape;870;p7"/>
          <p:cNvSpPr/>
          <p:nvPr/>
        </p:nvSpPr>
        <p:spPr>
          <a:xfrm>
            <a:off x="342900" y="342900"/>
            <a:ext cx="333600" cy="333600"/>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871" name="Google Shape;871;p7"/>
          <p:cNvGrpSpPr/>
          <p:nvPr/>
        </p:nvGrpSpPr>
        <p:grpSpPr>
          <a:xfrm>
            <a:off x="372550" y="4604100"/>
            <a:ext cx="442575" cy="196500"/>
            <a:chOff x="372550" y="4604100"/>
            <a:chExt cx="442575" cy="196500"/>
          </a:xfrm>
        </p:grpSpPr>
        <p:sp>
          <p:nvSpPr>
            <p:cNvPr id="872" name="Google Shape;872;p7"/>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73" name="Google Shape;873;p7"/>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74" name="Google Shape;874;p7"/>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875" name="Google Shape;875;p7"/>
          <p:cNvGrpSpPr/>
          <p:nvPr/>
        </p:nvGrpSpPr>
        <p:grpSpPr>
          <a:xfrm>
            <a:off x="8199700" y="342900"/>
            <a:ext cx="601400" cy="203700"/>
            <a:chOff x="893525" y="1031150"/>
            <a:chExt cx="601400" cy="203700"/>
          </a:xfrm>
        </p:grpSpPr>
        <p:sp>
          <p:nvSpPr>
            <p:cNvPr id="876" name="Google Shape;876;p7"/>
            <p:cNvSpPr/>
            <p:nvPr/>
          </p:nvSpPr>
          <p:spPr>
            <a:xfrm>
              <a:off x="893525" y="1031150"/>
              <a:ext cx="203700" cy="20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7" name="Google Shape;877;p7"/>
            <p:cNvSpPr/>
            <p:nvPr/>
          </p:nvSpPr>
          <p:spPr>
            <a:xfrm>
              <a:off x="992300" y="1031150"/>
              <a:ext cx="203700" cy="20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8" name="Google Shape;878;p7"/>
            <p:cNvSpPr/>
            <p:nvPr/>
          </p:nvSpPr>
          <p:spPr>
            <a:xfrm>
              <a:off x="1097225" y="1031150"/>
              <a:ext cx="203700" cy="20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9" name="Google Shape;879;p7"/>
            <p:cNvSpPr/>
            <p:nvPr/>
          </p:nvSpPr>
          <p:spPr>
            <a:xfrm>
              <a:off x="1196000" y="1031150"/>
              <a:ext cx="203700" cy="20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0" name="Google Shape;880;p7"/>
            <p:cNvSpPr/>
            <p:nvPr/>
          </p:nvSpPr>
          <p:spPr>
            <a:xfrm>
              <a:off x="1291225" y="1031150"/>
              <a:ext cx="203700" cy="20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1"/>
        <p:cNvGrpSpPr/>
        <p:nvPr/>
      </p:nvGrpSpPr>
      <p:grpSpPr>
        <a:xfrm>
          <a:off x="0" y="0"/>
          <a:ext cx="0" cy="0"/>
          <a:chOff x="0" y="0"/>
          <a:chExt cx="0" cy="0"/>
        </a:xfrm>
      </p:grpSpPr>
      <p:grpSp>
        <p:nvGrpSpPr>
          <p:cNvPr id="882" name="Google Shape;882;p8"/>
          <p:cNvGrpSpPr/>
          <p:nvPr/>
        </p:nvGrpSpPr>
        <p:grpSpPr>
          <a:xfrm>
            <a:off x="2275" y="-13051"/>
            <a:ext cx="9141725" cy="5173446"/>
            <a:chOff x="2275" y="-152550"/>
            <a:chExt cx="9141725" cy="5448600"/>
          </a:xfrm>
        </p:grpSpPr>
        <p:cxnSp>
          <p:nvCxnSpPr>
            <p:cNvPr id="883" name="Google Shape;883;p8"/>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8"/>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8"/>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8"/>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8"/>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8" name="Google Shape;888;p8"/>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89" name="Google Shape;889;p8"/>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0" name="Google Shape;890;p8"/>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1" name="Google Shape;891;p8"/>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2" name="Google Shape;892;p8"/>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3" name="Google Shape;893;p8"/>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4" name="Google Shape;894;p8"/>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5" name="Google Shape;895;p8"/>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8"/>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7" name="Google Shape;897;p8"/>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8" name="Google Shape;898;p8"/>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899" name="Google Shape;899;p8"/>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0" name="Google Shape;900;p8"/>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1" name="Google Shape;901;p8"/>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2" name="Google Shape;902;p8"/>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3" name="Google Shape;903;p8"/>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4" name="Google Shape;904;p8"/>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5" name="Google Shape;905;p8"/>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6" name="Google Shape;906;p8"/>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7" name="Google Shape;907;p8"/>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8" name="Google Shape;908;p8"/>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09" name="Google Shape;909;p8"/>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8"/>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8"/>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8"/>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8"/>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8"/>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8"/>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6" name="Google Shape;916;p8"/>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7" name="Google Shape;917;p8"/>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8"/>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8"/>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8"/>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8"/>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2" name="Google Shape;922;p8"/>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3" name="Google Shape;923;p8"/>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8"/>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8"/>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8"/>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7" name="Google Shape;927;p8"/>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8" name="Google Shape;928;p8"/>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29" name="Google Shape;929;p8"/>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0" name="Google Shape;930;p8"/>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1" name="Google Shape;931;p8"/>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8"/>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8"/>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8"/>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8"/>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8"/>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8"/>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8"/>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8"/>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8"/>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8"/>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8"/>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8"/>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8"/>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8"/>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8"/>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8"/>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8"/>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8"/>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8"/>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8"/>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8"/>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8"/>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8"/>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955" name="Google Shape;955;p8"/>
          <p:cNvGrpSpPr/>
          <p:nvPr/>
        </p:nvGrpSpPr>
        <p:grpSpPr>
          <a:xfrm>
            <a:off x="-98200" y="3125"/>
            <a:ext cx="9338400" cy="5145100"/>
            <a:chOff x="-98200" y="3125"/>
            <a:chExt cx="9338400" cy="5145100"/>
          </a:xfrm>
        </p:grpSpPr>
        <p:cxnSp>
          <p:nvCxnSpPr>
            <p:cNvPr id="956" name="Google Shape;956;p8"/>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8"/>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8"/>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8"/>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8"/>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8"/>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8"/>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8"/>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8"/>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8"/>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8"/>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8"/>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8"/>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8"/>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8"/>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8"/>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8"/>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8"/>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8"/>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8"/>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8"/>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7" name="Google Shape;977;p8"/>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8" name="Google Shape;978;p8"/>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79" name="Google Shape;979;p8"/>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8"/>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8"/>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8"/>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8"/>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8"/>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8"/>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8"/>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8"/>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8"/>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8"/>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8"/>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8"/>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8"/>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8"/>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8"/>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8"/>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8"/>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997" name="Google Shape;997;p8"/>
          <p:cNvGrpSpPr/>
          <p:nvPr/>
        </p:nvGrpSpPr>
        <p:grpSpPr>
          <a:xfrm>
            <a:off x="-98200" y="-14500"/>
            <a:ext cx="9317100" cy="5168844"/>
            <a:chOff x="-98200" y="-14500"/>
            <a:chExt cx="9317100" cy="5168844"/>
          </a:xfrm>
        </p:grpSpPr>
        <p:grpSp>
          <p:nvGrpSpPr>
            <p:cNvPr id="998" name="Google Shape;998;p8"/>
            <p:cNvGrpSpPr/>
            <p:nvPr/>
          </p:nvGrpSpPr>
          <p:grpSpPr>
            <a:xfrm>
              <a:off x="916450" y="-14500"/>
              <a:ext cx="7313377" cy="5168844"/>
              <a:chOff x="916450" y="-14500"/>
              <a:chExt cx="7313377" cy="5168844"/>
            </a:xfrm>
          </p:grpSpPr>
          <p:cxnSp>
            <p:nvCxnSpPr>
              <p:cNvPr id="999" name="Google Shape;999;p8"/>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1000;p8"/>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8"/>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8"/>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8"/>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8"/>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8"/>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8"/>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007" name="Google Shape;1007;p8"/>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008" name="Google Shape;1008;p8"/>
            <p:cNvGrpSpPr/>
            <p:nvPr/>
          </p:nvGrpSpPr>
          <p:grpSpPr>
            <a:xfrm>
              <a:off x="-98200" y="917809"/>
              <a:ext cx="9317100" cy="3658738"/>
              <a:chOff x="-98200" y="917809"/>
              <a:chExt cx="9317100" cy="3658738"/>
            </a:xfrm>
          </p:grpSpPr>
          <p:cxnSp>
            <p:nvCxnSpPr>
              <p:cNvPr id="1009" name="Google Shape;1009;p8"/>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8"/>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011" name="Google Shape;1011;p8"/>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p8"/>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013" name="Google Shape;1013;p8"/>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014" name="Google Shape;1014;p8"/>
          <p:cNvSpPr txBox="1">
            <a:spLocks noGrp="1"/>
          </p:cNvSpPr>
          <p:nvPr>
            <p:ph type="title"/>
          </p:nvPr>
        </p:nvSpPr>
        <p:spPr>
          <a:xfrm>
            <a:off x="713225" y="539375"/>
            <a:ext cx="6144900" cy="4064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5"/>
        <p:cNvGrpSpPr/>
        <p:nvPr/>
      </p:nvGrpSpPr>
      <p:grpSpPr>
        <a:xfrm>
          <a:off x="0" y="0"/>
          <a:ext cx="0" cy="0"/>
          <a:chOff x="0" y="0"/>
          <a:chExt cx="0" cy="0"/>
        </a:xfrm>
      </p:grpSpPr>
      <p:grpSp>
        <p:nvGrpSpPr>
          <p:cNvPr id="1016" name="Google Shape;1016;p9"/>
          <p:cNvGrpSpPr/>
          <p:nvPr/>
        </p:nvGrpSpPr>
        <p:grpSpPr>
          <a:xfrm>
            <a:off x="2275" y="-13051"/>
            <a:ext cx="9141725" cy="5173446"/>
            <a:chOff x="2275" y="-152550"/>
            <a:chExt cx="9141725" cy="5448600"/>
          </a:xfrm>
        </p:grpSpPr>
        <p:cxnSp>
          <p:nvCxnSpPr>
            <p:cNvPr id="1017" name="Google Shape;1017;p9"/>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18" name="Google Shape;1018;p9"/>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19" name="Google Shape;1019;p9"/>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0" name="Google Shape;1020;p9"/>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1" name="Google Shape;1021;p9"/>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2" name="Google Shape;1022;p9"/>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3" name="Google Shape;1023;p9"/>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4" name="Google Shape;1024;p9"/>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5" name="Google Shape;1025;p9"/>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6" name="Google Shape;1026;p9"/>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7" name="Google Shape;1027;p9"/>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8" name="Google Shape;1028;p9"/>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29" name="Google Shape;1029;p9"/>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0" name="Google Shape;1030;p9"/>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1" name="Google Shape;1031;p9"/>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2" name="Google Shape;1032;p9"/>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3" name="Google Shape;1033;p9"/>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4" name="Google Shape;1034;p9"/>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5" name="Google Shape;1035;p9"/>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6" name="Google Shape;1036;p9"/>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7" name="Google Shape;1037;p9"/>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8" name="Google Shape;1038;p9"/>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39" name="Google Shape;1039;p9"/>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0" name="Google Shape;1040;p9"/>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1" name="Google Shape;1041;p9"/>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2" name="Google Shape;1042;p9"/>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3" name="Google Shape;1043;p9"/>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4" name="Google Shape;1044;p9"/>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5" name="Google Shape;1045;p9"/>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6" name="Google Shape;1046;p9"/>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7" name="Google Shape;1047;p9"/>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8" name="Google Shape;1048;p9"/>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49" name="Google Shape;1049;p9"/>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0" name="Google Shape;1050;p9"/>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1" name="Google Shape;1051;p9"/>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2" name="Google Shape;1052;p9"/>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3" name="Google Shape;1053;p9"/>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4" name="Google Shape;1054;p9"/>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5" name="Google Shape;1055;p9"/>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6" name="Google Shape;1056;p9"/>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7" name="Google Shape;1057;p9"/>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8" name="Google Shape;1058;p9"/>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59" name="Google Shape;1059;p9"/>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0" name="Google Shape;1060;p9"/>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1" name="Google Shape;1061;p9"/>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2" name="Google Shape;1062;p9"/>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3" name="Google Shape;1063;p9"/>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4" name="Google Shape;1064;p9"/>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5" name="Google Shape;1065;p9"/>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6" name="Google Shape;1066;p9"/>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7" name="Google Shape;1067;p9"/>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8" name="Google Shape;1068;p9"/>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69" name="Google Shape;1069;p9"/>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0" name="Google Shape;1070;p9"/>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1" name="Google Shape;1071;p9"/>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2" name="Google Shape;1072;p9"/>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3" name="Google Shape;1073;p9"/>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4" name="Google Shape;1074;p9"/>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5" name="Google Shape;1075;p9"/>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6" name="Google Shape;1076;p9"/>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7" name="Google Shape;1077;p9"/>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8" name="Google Shape;1078;p9"/>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79" name="Google Shape;1079;p9"/>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0" name="Google Shape;1080;p9"/>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1" name="Google Shape;1081;p9"/>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2" name="Google Shape;1082;p9"/>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3" name="Google Shape;1083;p9"/>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4" name="Google Shape;1084;p9"/>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5" name="Google Shape;1085;p9"/>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6" name="Google Shape;1086;p9"/>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7" name="Google Shape;1087;p9"/>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088" name="Google Shape;1088;p9"/>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1089" name="Google Shape;1089;p9"/>
          <p:cNvGrpSpPr/>
          <p:nvPr/>
        </p:nvGrpSpPr>
        <p:grpSpPr>
          <a:xfrm>
            <a:off x="-98200" y="3125"/>
            <a:ext cx="9338400" cy="5145100"/>
            <a:chOff x="-98200" y="3125"/>
            <a:chExt cx="9338400" cy="5145100"/>
          </a:xfrm>
        </p:grpSpPr>
        <p:cxnSp>
          <p:nvCxnSpPr>
            <p:cNvPr id="1090" name="Google Shape;1090;p9"/>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1" name="Google Shape;1091;p9"/>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2" name="Google Shape;1092;p9"/>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3" name="Google Shape;1093;p9"/>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4" name="Google Shape;1094;p9"/>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5" name="Google Shape;1095;p9"/>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6" name="Google Shape;1096;p9"/>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7" name="Google Shape;1097;p9"/>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8" name="Google Shape;1098;p9"/>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099" name="Google Shape;1099;p9"/>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0" name="Google Shape;1100;p9"/>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1" name="Google Shape;1101;p9"/>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2" name="Google Shape;1102;p9"/>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3" name="Google Shape;1103;p9"/>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4" name="Google Shape;1104;p9"/>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5" name="Google Shape;1105;p9"/>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6" name="Google Shape;1106;p9"/>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7" name="Google Shape;1107;p9"/>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8" name="Google Shape;1108;p9"/>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09" name="Google Shape;1109;p9"/>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0" name="Google Shape;1110;p9"/>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1" name="Google Shape;1111;p9"/>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2" name="Google Shape;1112;p9"/>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3" name="Google Shape;1113;p9"/>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4" name="Google Shape;1114;p9"/>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5" name="Google Shape;1115;p9"/>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6" name="Google Shape;1116;p9"/>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7" name="Google Shape;1117;p9"/>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8" name="Google Shape;1118;p9"/>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19" name="Google Shape;1119;p9"/>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0" name="Google Shape;1120;p9"/>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1" name="Google Shape;1121;p9"/>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2" name="Google Shape;1122;p9"/>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3" name="Google Shape;1123;p9"/>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4" name="Google Shape;1124;p9"/>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5" name="Google Shape;1125;p9"/>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6" name="Google Shape;1126;p9"/>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7" name="Google Shape;1127;p9"/>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8" name="Google Shape;1128;p9"/>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29" name="Google Shape;1129;p9"/>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130" name="Google Shape;1130;p9"/>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1131" name="Google Shape;1131;p9"/>
          <p:cNvGrpSpPr/>
          <p:nvPr/>
        </p:nvGrpSpPr>
        <p:grpSpPr>
          <a:xfrm>
            <a:off x="-98200" y="-14500"/>
            <a:ext cx="9317100" cy="5168844"/>
            <a:chOff x="-98200" y="-14500"/>
            <a:chExt cx="9317100" cy="5168844"/>
          </a:xfrm>
        </p:grpSpPr>
        <p:grpSp>
          <p:nvGrpSpPr>
            <p:cNvPr id="1132" name="Google Shape;1132;p9"/>
            <p:cNvGrpSpPr/>
            <p:nvPr/>
          </p:nvGrpSpPr>
          <p:grpSpPr>
            <a:xfrm>
              <a:off x="916450" y="-14500"/>
              <a:ext cx="7313377" cy="5168844"/>
              <a:chOff x="916450" y="-14500"/>
              <a:chExt cx="7313377" cy="5168844"/>
            </a:xfrm>
          </p:grpSpPr>
          <p:cxnSp>
            <p:nvCxnSpPr>
              <p:cNvPr id="1133" name="Google Shape;1133;p9"/>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9"/>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9"/>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9"/>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9"/>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9"/>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9"/>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9"/>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9"/>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142" name="Google Shape;1142;p9"/>
            <p:cNvGrpSpPr/>
            <p:nvPr/>
          </p:nvGrpSpPr>
          <p:grpSpPr>
            <a:xfrm>
              <a:off x="-98200" y="917809"/>
              <a:ext cx="9317100" cy="3658738"/>
              <a:chOff x="-98200" y="917809"/>
              <a:chExt cx="9317100" cy="3658738"/>
            </a:xfrm>
          </p:grpSpPr>
          <p:cxnSp>
            <p:nvCxnSpPr>
              <p:cNvPr id="1143" name="Google Shape;1143;p9"/>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9"/>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145" name="Google Shape;1145;p9"/>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146" name="Google Shape;1146;p9"/>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9"/>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148" name="Google Shape;1148;p9"/>
          <p:cNvSpPr txBox="1">
            <a:spLocks noGrp="1"/>
          </p:cNvSpPr>
          <p:nvPr>
            <p:ph type="title"/>
          </p:nvPr>
        </p:nvSpPr>
        <p:spPr>
          <a:xfrm>
            <a:off x="713225" y="724075"/>
            <a:ext cx="3715500" cy="18330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149" name="Google Shape;1149;p9"/>
          <p:cNvSpPr txBox="1">
            <a:spLocks noGrp="1"/>
          </p:cNvSpPr>
          <p:nvPr>
            <p:ph type="subTitle" idx="1"/>
          </p:nvPr>
        </p:nvSpPr>
        <p:spPr>
          <a:xfrm>
            <a:off x="713225" y="2796775"/>
            <a:ext cx="3645000" cy="1328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1150" name="Google Shape;1150;p9"/>
          <p:cNvSpPr txBox="1">
            <a:spLocks noGrp="1"/>
          </p:cNvSpPr>
          <p:nvPr>
            <p:ph type="body" idx="2"/>
          </p:nvPr>
        </p:nvSpPr>
        <p:spPr>
          <a:xfrm>
            <a:off x="4715200" y="1210225"/>
            <a:ext cx="3645000" cy="2915400"/>
          </a:xfrm>
          <a:prstGeom prst="rect">
            <a:avLst/>
          </a:prstGeom>
          <a:ln>
            <a:noFill/>
          </a:ln>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151" name="Google Shape;1151;p9"/>
          <p:cNvSpPr/>
          <p:nvPr/>
        </p:nvSpPr>
        <p:spPr>
          <a:xfrm rot="-5400000">
            <a:off x="342900" y="4365900"/>
            <a:ext cx="434700" cy="434700"/>
          </a:xfrm>
          <a:prstGeom prst="halfFrame">
            <a:avLst>
              <a:gd name="adj1" fmla="val 19374"/>
              <a:gd name="adj2" fmla="val 1885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152" name="Google Shape;1152;p9"/>
          <p:cNvGrpSpPr/>
          <p:nvPr/>
        </p:nvGrpSpPr>
        <p:grpSpPr>
          <a:xfrm>
            <a:off x="8476200" y="4604100"/>
            <a:ext cx="324900" cy="207000"/>
            <a:chOff x="221900" y="2603775"/>
            <a:chExt cx="324900" cy="207000"/>
          </a:xfrm>
        </p:grpSpPr>
        <p:sp>
          <p:nvSpPr>
            <p:cNvPr id="1153" name="Google Shape;1153;p9"/>
            <p:cNvSpPr/>
            <p:nvPr/>
          </p:nvSpPr>
          <p:spPr>
            <a:xfrm>
              <a:off x="221900" y="270727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4" name="Google Shape;1154;p9"/>
            <p:cNvSpPr/>
            <p:nvPr/>
          </p:nvSpPr>
          <p:spPr>
            <a:xfrm>
              <a:off x="221900" y="265332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5" name="Google Shape;1155;p9"/>
            <p:cNvSpPr/>
            <p:nvPr/>
          </p:nvSpPr>
          <p:spPr>
            <a:xfrm>
              <a:off x="221900" y="2603775"/>
              <a:ext cx="324900" cy="103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156" name="Google Shape;1156;p9"/>
          <p:cNvGrpSpPr/>
          <p:nvPr/>
        </p:nvGrpSpPr>
        <p:grpSpPr>
          <a:xfrm rot="10800000">
            <a:off x="8360188" y="342888"/>
            <a:ext cx="442575" cy="196500"/>
            <a:chOff x="372550" y="4604100"/>
            <a:chExt cx="442575" cy="196500"/>
          </a:xfrm>
        </p:grpSpPr>
        <p:sp>
          <p:nvSpPr>
            <p:cNvPr id="1157" name="Google Shape;1157;p9"/>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58" name="Google Shape;1158;p9"/>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59" name="Google Shape;1159;p9"/>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0"/>
        <p:cNvGrpSpPr/>
        <p:nvPr/>
      </p:nvGrpSpPr>
      <p:grpSpPr>
        <a:xfrm>
          <a:off x="0" y="0"/>
          <a:ext cx="0" cy="0"/>
          <a:chOff x="0" y="0"/>
          <a:chExt cx="0" cy="0"/>
        </a:xfrm>
      </p:grpSpPr>
      <p:grpSp>
        <p:nvGrpSpPr>
          <p:cNvPr id="1161" name="Google Shape;1161;p10"/>
          <p:cNvGrpSpPr/>
          <p:nvPr/>
        </p:nvGrpSpPr>
        <p:grpSpPr>
          <a:xfrm>
            <a:off x="2275" y="-13051"/>
            <a:ext cx="9141725" cy="5173446"/>
            <a:chOff x="2275" y="-152550"/>
            <a:chExt cx="9141725" cy="5448600"/>
          </a:xfrm>
        </p:grpSpPr>
        <p:cxnSp>
          <p:nvCxnSpPr>
            <p:cNvPr id="1162" name="Google Shape;1162;p10"/>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3" name="Google Shape;1163;p10"/>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4" name="Google Shape;1164;p10"/>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5" name="Google Shape;1165;p10"/>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6" name="Google Shape;1166;p10"/>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7" name="Google Shape;1167;p10"/>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8" name="Google Shape;1168;p10"/>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69" name="Google Shape;1169;p10"/>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0" name="Google Shape;1170;p10"/>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1" name="Google Shape;1171;p10"/>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2" name="Google Shape;1172;p10"/>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3" name="Google Shape;1173;p10"/>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4" name="Google Shape;1174;p10"/>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5" name="Google Shape;1175;p10"/>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6" name="Google Shape;1176;p10"/>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7" name="Google Shape;1177;p10"/>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8" name="Google Shape;1178;p10"/>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79" name="Google Shape;1179;p10"/>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0" name="Google Shape;1180;p10"/>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1" name="Google Shape;1181;p10"/>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2" name="Google Shape;1182;p10"/>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3" name="Google Shape;1183;p10"/>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4" name="Google Shape;1184;p10"/>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5" name="Google Shape;1185;p10"/>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6" name="Google Shape;1186;p10"/>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7" name="Google Shape;1187;p10"/>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8" name="Google Shape;1188;p10"/>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89" name="Google Shape;1189;p10"/>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0" name="Google Shape;1190;p10"/>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1" name="Google Shape;1191;p10"/>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2" name="Google Shape;1192;p10"/>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3" name="Google Shape;1193;p10"/>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4" name="Google Shape;1194;p10"/>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5" name="Google Shape;1195;p10"/>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6" name="Google Shape;1196;p10"/>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7" name="Google Shape;1197;p10"/>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8" name="Google Shape;1198;p10"/>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199" name="Google Shape;1199;p10"/>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0" name="Google Shape;1200;p10"/>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1" name="Google Shape;1201;p10"/>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2" name="Google Shape;1202;p10"/>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3" name="Google Shape;1203;p10"/>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4" name="Google Shape;1204;p10"/>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5" name="Google Shape;1205;p10"/>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6" name="Google Shape;1206;p10"/>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7" name="Google Shape;1207;p10"/>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8" name="Google Shape;1208;p10"/>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09" name="Google Shape;1209;p10"/>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0" name="Google Shape;1210;p10"/>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1" name="Google Shape;1211;p10"/>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2" name="Google Shape;1212;p10"/>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3" name="Google Shape;1213;p10"/>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4" name="Google Shape;1214;p10"/>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5" name="Google Shape;1215;p10"/>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6" name="Google Shape;1216;p10"/>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7" name="Google Shape;1217;p10"/>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8" name="Google Shape;1218;p10"/>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19" name="Google Shape;1219;p10"/>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0" name="Google Shape;1220;p10"/>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1" name="Google Shape;1221;p10"/>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2" name="Google Shape;1222;p10"/>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3" name="Google Shape;1223;p10"/>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4" name="Google Shape;1224;p10"/>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5" name="Google Shape;1225;p10"/>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6" name="Google Shape;1226;p10"/>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7" name="Google Shape;1227;p10"/>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8" name="Google Shape;1228;p10"/>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29" name="Google Shape;1229;p10"/>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30" name="Google Shape;1230;p10"/>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31" name="Google Shape;1231;p10"/>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32" name="Google Shape;1232;p10"/>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233" name="Google Shape;1233;p10"/>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1234" name="Google Shape;1234;p10"/>
          <p:cNvGrpSpPr/>
          <p:nvPr/>
        </p:nvGrpSpPr>
        <p:grpSpPr>
          <a:xfrm>
            <a:off x="-98200" y="3125"/>
            <a:ext cx="9338400" cy="5145100"/>
            <a:chOff x="-98200" y="3125"/>
            <a:chExt cx="9338400" cy="5145100"/>
          </a:xfrm>
        </p:grpSpPr>
        <p:cxnSp>
          <p:nvCxnSpPr>
            <p:cNvPr id="1235" name="Google Shape;1235;p10"/>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36" name="Google Shape;1236;p10"/>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37" name="Google Shape;1237;p10"/>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38" name="Google Shape;1238;p10"/>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39" name="Google Shape;1239;p10"/>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0" name="Google Shape;1240;p10"/>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1" name="Google Shape;1241;p10"/>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2" name="Google Shape;1242;p10"/>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3" name="Google Shape;1243;p10"/>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4" name="Google Shape;1244;p10"/>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5" name="Google Shape;1245;p10"/>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6" name="Google Shape;1246;p10"/>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7" name="Google Shape;1247;p10"/>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8" name="Google Shape;1248;p10"/>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49" name="Google Shape;1249;p10"/>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0" name="Google Shape;1250;p10"/>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1" name="Google Shape;1251;p10"/>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2" name="Google Shape;1252;p10"/>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3" name="Google Shape;1253;p10"/>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4" name="Google Shape;1254;p10"/>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5" name="Google Shape;1255;p10"/>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6" name="Google Shape;1256;p10"/>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7" name="Google Shape;1257;p10"/>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8" name="Google Shape;1258;p10"/>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59" name="Google Shape;1259;p10"/>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0" name="Google Shape;1260;p10"/>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1" name="Google Shape;1261;p10"/>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2" name="Google Shape;1262;p10"/>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3" name="Google Shape;1263;p10"/>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4" name="Google Shape;1264;p10"/>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5" name="Google Shape;1265;p10"/>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6" name="Google Shape;1266;p10"/>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7" name="Google Shape;1267;p10"/>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8" name="Google Shape;1268;p10"/>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69" name="Google Shape;1269;p10"/>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0" name="Google Shape;1270;p10"/>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1" name="Google Shape;1271;p10"/>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2" name="Google Shape;1272;p10"/>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3" name="Google Shape;1273;p10"/>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4" name="Google Shape;1274;p10"/>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275" name="Google Shape;1275;p10"/>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1276" name="Google Shape;1276;p10"/>
          <p:cNvGrpSpPr/>
          <p:nvPr/>
        </p:nvGrpSpPr>
        <p:grpSpPr>
          <a:xfrm>
            <a:off x="-98200" y="-14500"/>
            <a:ext cx="9317100" cy="5168844"/>
            <a:chOff x="-98200" y="-14500"/>
            <a:chExt cx="9317100" cy="5168844"/>
          </a:xfrm>
        </p:grpSpPr>
        <p:grpSp>
          <p:nvGrpSpPr>
            <p:cNvPr id="1277" name="Google Shape;1277;p10"/>
            <p:cNvGrpSpPr/>
            <p:nvPr/>
          </p:nvGrpSpPr>
          <p:grpSpPr>
            <a:xfrm>
              <a:off x="916450" y="-14500"/>
              <a:ext cx="7313377" cy="5168844"/>
              <a:chOff x="916450" y="-14500"/>
              <a:chExt cx="7313377" cy="5168844"/>
            </a:xfrm>
          </p:grpSpPr>
          <p:cxnSp>
            <p:nvCxnSpPr>
              <p:cNvPr id="1278" name="Google Shape;1278;p10"/>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10"/>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10"/>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10"/>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10"/>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10"/>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4" name="Google Shape;1284;p10"/>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5" name="Google Shape;1285;p10"/>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10"/>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287" name="Google Shape;1287;p10"/>
            <p:cNvGrpSpPr/>
            <p:nvPr/>
          </p:nvGrpSpPr>
          <p:grpSpPr>
            <a:xfrm>
              <a:off x="-98200" y="917809"/>
              <a:ext cx="9317100" cy="3658738"/>
              <a:chOff x="-98200" y="917809"/>
              <a:chExt cx="9317100" cy="3658738"/>
            </a:xfrm>
          </p:grpSpPr>
          <p:cxnSp>
            <p:nvCxnSpPr>
              <p:cNvPr id="1288" name="Google Shape;1288;p10"/>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289" name="Google Shape;1289;p10"/>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290" name="Google Shape;1290;p10"/>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10"/>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10"/>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293" name="Google Shape;1293;p10"/>
          <p:cNvSpPr>
            <a:spLocks noGrp="1"/>
          </p:cNvSpPr>
          <p:nvPr>
            <p:ph type="pic" idx="2"/>
          </p:nvPr>
        </p:nvSpPr>
        <p:spPr>
          <a:xfrm>
            <a:off x="0" y="1546200"/>
            <a:ext cx="9144000" cy="3597300"/>
          </a:xfrm>
          <a:prstGeom prst="rect">
            <a:avLst/>
          </a:prstGeom>
          <a:noFill/>
          <a:ln>
            <a:noFill/>
          </a:ln>
        </p:spPr>
      </p:sp>
      <p:sp>
        <p:nvSpPr>
          <p:cNvPr id="1294" name="Google Shape;1294;p10"/>
          <p:cNvSpPr txBox="1">
            <a:spLocks noGrp="1"/>
          </p:cNvSpPr>
          <p:nvPr>
            <p:ph type="body" idx="1"/>
          </p:nvPr>
        </p:nvSpPr>
        <p:spPr>
          <a:xfrm>
            <a:off x="713225" y="539375"/>
            <a:ext cx="7717500" cy="6648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000"/>
              <a:buFont typeface="DM Sans"/>
              <a:buNone/>
              <a:defRPr sz="3000" b="1">
                <a:latin typeface="Syne"/>
                <a:ea typeface="Syne"/>
                <a:cs typeface="Syne"/>
                <a:sym typeface="Syne"/>
              </a:defRPr>
            </a:lvl1pPr>
          </a:lstStyle>
          <a:p>
            <a:endParaRPr/>
          </a:p>
        </p:txBody>
      </p:sp>
      <p:sp>
        <p:nvSpPr>
          <p:cNvPr id="1295" name="Google Shape;1295;p10"/>
          <p:cNvSpPr/>
          <p:nvPr/>
        </p:nvSpPr>
        <p:spPr>
          <a:xfrm>
            <a:off x="342900" y="342900"/>
            <a:ext cx="333600" cy="333600"/>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296" name="Google Shape;1296;p10"/>
          <p:cNvGrpSpPr/>
          <p:nvPr/>
        </p:nvGrpSpPr>
        <p:grpSpPr>
          <a:xfrm>
            <a:off x="8476200" y="342900"/>
            <a:ext cx="324900" cy="207000"/>
            <a:chOff x="221900" y="2603775"/>
            <a:chExt cx="324900" cy="207000"/>
          </a:xfrm>
        </p:grpSpPr>
        <p:sp>
          <p:nvSpPr>
            <p:cNvPr id="1297" name="Google Shape;1297;p10"/>
            <p:cNvSpPr/>
            <p:nvPr/>
          </p:nvSpPr>
          <p:spPr>
            <a:xfrm>
              <a:off x="221900" y="27072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98" name="Google Shape;1298;p10"/>
            <p:cNvSpPr/>
            <p:nvPr/>
          </p:nvSpPr>
          <p:spPr>
            <a:xfrm>
              <a:off x="221900" y="265332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99" name="Google Shape;1299;p10"/>
            <p:cNvSpPr/>
            <p:nvPr/>
          </p:nvSpPr>
          <p:spPr>
            <a:xfrm>
              <a:off x="221900" y="26037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0"/>
        <p:cNvGrpSpPr/>
        <p:nvPr/>
      </p:nvGrpSpPr>
      <p:grpSpPr>
        <a:xfrm>
          <a:off x="0" y="0"/>
          <a:ext cx="0" cy="0"/>
          <a:chOff x="0" y="0"/>
          <a:chExt cx="0" cy="0"/>
        </a:xfrm>
      </p:grpSpPr>
      <p:grpSp>
        <p:nvGrpSpPr>
          <p:cNvPr id="1301" name="Google Shape;1301;p11"/>
          <p:cNvGrpSpPr/>
          <p:nvPr/>
        </p:nvGrpSpPr>
        <p:grpSpPr>
          <a:xfrm>
            <a:off x="2275" y="-13051"/>
            <a:ext cx="9141725" cy="5173446"/>
            <a:chOff x="2275" y="-152550"/>
            <a:chExt cx="9141725" cy="5448600"/>
          </a:xfrm>
        </p:grpSpPr>
        <p:cxnSp>
          <p:nvCxnSpPr>
            <p:cNvPr id="1302" name="Google Shape;1302;p11"/>
            <p:cNvCxnSpPr/>
            <p:nvPr/>
          </p:nvCxnSpPr>
          <p:spPr>
            <a:xfrm>
              <a:off x="11655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3" name="Google Shape;1303;p11"/>
            <p:cNvCxnSpPr/>
            <p:nvPr/>
          </p:nvCxnSpPr>
          <p:spPr>
            <a:xfrm>
              <a:off x="2308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4" name="Google Shape;1304;p11"/>
            <p:cNvCxnSpPr/>
            <p:nvPr/>
          </p:nvCxnSpPr>
          <p:spPr>
            <a:xfrm>
              <a:off x="4593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5" name="Google Shape;1305;p11"/>
            <p:cNvCxnSpPr/>
            <p:nvPr/>
          </p:nvCxnSpPr>
          <p:spPr>
            <a:xfrm>
              <a:off x="80217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6" name="Google Shape;1306;p11"/>
            <p:cNvCxnSpPr/>
            <p:nvPr/>
          </p:nvCxnSpPr>
          <p:spPr>
            <a:xfrm>
              <a:off x="125926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7" name="Google Shape;1307;p11"/>
            <p:cNvCxnSpPr/>
            <p:nvPr/>
          </p:nvCxnSpPr>
          <p:spPr>
            <a:xfrm>
              <a:off x="251625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8" name="Google Shape;1308;p11"/>
            <p:cNvCxnSpPr/>
            <p:nvPr/>
          </p:nvCxnSpPr>
          <p:spPr>
            <a:xfrm>
              <a:off x="33161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09" name="Google Shape;1309;p11"/>
            <p:cNvCxnSpPr/>
            <p:nvPr/>
          </p:nvCxnSpPr>
          <p:spPr>
            <a:xfrm>
              <a:off x="34509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0" name="Google Shape;1310;p11"/>
            <p:cNvCxnSpPr/>
            <p:nvPr/>
          </p:nvCxnSpPr>
          <p:spPr>
            <a:xfrm>
              <a:off x="57363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1" name="Google Shape;1311;p11"/>
            <p:cNvCxnSpPr/>
            <p:nvPr/>
          </p:nvCxnSpPr>
          <p:spPr>
            <a:xfrm>
              <a:off x="13735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2" name="Google Shape;1312;p11"/>
            <p:cNvCxnSpPr/>
            <p:nvPr/>
          </p:nvCxnSpPr>
          <p:spPr>
            <a:xfrm>
              <a:off x="19448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3" name="Google Shape;1313;p11"/>
            <p:cNvCxnSpPr/>
            <p:nvPr/>
          </p:nvCxnSpPr>
          <p:spPr>
            <a:xfrm>
              <a:off x="263052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4" name="Google Shape;1314;p11"/>
            <p:cNvCxnSpPr/>
            <p:nvPr/>
          </p:nvCxnSpPr>
          <p:spPr>
            <a:xfrm>
              <a:off x="343042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5" name="Google Shape;1315;p11"/>
            <p:cNvCxnSpPr/>
            <p:nvPr/>
          </p:nvCxnSpPr>
          <p:spPr>
            <a:xfrm>
              <a:off x="42303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6" name="Google Shape;1316;p11"/>
            <p:cNvCxnSpPr/>
            <p:nvPr/>
          </p:nvCxnSpPr>
          <p:spPr>
            <a:xfrm>
              <a:off x="6879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7" name="Google Shape;1317;p11"/>
            <p:cNvCxnSpPr/>
            <p:nvPr/>
          </p:nvCxnSpPr>
          <p:spPr>
            <a:xfrm>
              <a:off x="103072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8" name="Google Shape;1318;p11"/>
            <p:cNvCxnSpPr/>
            <p:nvPr/>
          </p:nvCxnSpPr>
          <p:spPr>
            <a:xfrm>
              <a:off x="148780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19" name="Google Shape;1319;p11"/>
            <p:cNvCxnSpPr/>
            <p:nvPr/>
          </p:nvCxnSpPr>
          <p:spPr>
            <a:xfrm>
              <a:off x="20591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0" name="Google Shape;1320;p11"/>
            <p:cNvCxnSpPr/>
            <p:nvPr/>
          </p:nvCxnSpPr>
          <p:spPr>
            <a:xfrm>
              <a:off x="35446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1" name="Google Shape;1321;p11"/>
            <p:cNvCxnSpPr/>
            <p:nvPr/>
          </p:nvCxnSpPr>
          <p:spPr>
            <a:xfrm>
              <a:off x="434459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2" name="Google Shape;1322;p11"/>
            <p:cNvCxnSpPr/>
            <p:nvPr/>
          </p:nvCxnSpPr>
          <p:spPr>
            <a:xfrm>
              <a:off x="51444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3" name="Google Shape;1323;p11"/>
            <p:cNvCxnSpPr/>
            <p:nvPr/>
          </p:nvCxnSpPr>
          <p:spPr>
            <a:xfrm>
              <a:off x="114499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4" name="Google Shape;1324;p11"/>
            <p:cNvCxnSpPr/>
            <p:nvPr/>
          </p:nvCxnSpPr>
          <p:spPr>
            <a:xfrm>
              <a:off x="16020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5" name="Google Shape;1325;p11"/>
            <p:cNvCxnSpPr/>
            <p:nvPr/>
          </p:nvCxnSpPr>
          <p:spPr>
            <a:xfrm>
              <a:off x="217343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6" name="Google Shape;1326;p11"/>
            <p:cNvCxnSpPr/>
            <p:nvPr/>
          </p:nvCxnSpPr>
          <p:spPr>
            <a:xfrm>
              <a:off x="285906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7" name="Google Shape;1327;p11"/>
            <p:cNvCxnSpPr/>
            <p:nvPr/>
          </p:nvCxnSpPr>
          <p:spPr>
            <a:xfrm>
              <a:off x="44588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8" name="Google Shape;1328;p11"/>
            <p:cNvCxnSpPr/>
            <p:nvPr/>
          </p:nvCxnSpPr>
          <p:spPr>
            <a:xfrm>
              <a:off x="525876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29" name="Google Shape;1329;p11"/>
            <p:cNvCxnSpPr/>
            <p:nvPr/>
          </p:nvCxnSpPr>
          <p:spPr>
            <a:xfrm>
              <a:off x="605866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0" name="Google Shape;1330;p11"/>
            <p:cNvCxnSpPr/>
            <p:nvPr/>
          </p:nvCxnSpPr>
          <p:spPr>
            <a:xfrm>
              <a:off x="171635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1" name="Google Shape;1331;p11"/>
            <p:cNvCxnSpPr/>
            <p:nvPr/>
          </p:nvCxnSpPr>
          <p:spPr>
            <a:xfrm>
              <a:off x="22877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2" name="Google Shape;1332;p11"/>
            <p:cNvCxnSpPr/>
            <p:nvPr/>
          </p:nvCxnSpPr>
          <p:spPr>
            <a:xfrm>
              <a:off x="297333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3" name="Google Shape;1333;p11"/>
            <p:cNvCxnSpPr/>
            <p:nvPr/>
          </p:nvCxnSpPr>
          <p:spPr>
            <a:xfrm>
              <a:off x="377323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4" name="Google Shape;1334;p11"/>
            <p:cNvCxnSpPr/>
            <p:nvPr/>
          </p:nvCxnSpPr>
          <p:spPr>
            <a:xfrm>
              <a:off x="537304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5" name="Google Shape;1335;p11"/>
            <p:cNvCxnSpPr/>
            <p:nvPr/>
          </p:nvCxnSpPr>
          <p:spPr>
            <a:xfrm>
              <a:off x="61729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6" name="Google Shape;1336;p11"/>
            <p:cNvCxnSpPr/>
            <p:nvPr/>
          </p:nvCxnSpPr>
          <p:spPr>
            <a:xfrm>
              <a:off x="68585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7" name="Google Shape;1337;p11"/>
            <p:cNvCxnSpPr/>
            <p:nvPr/>
          </p:nvCxnSpPr>
          <p:spPr>
            <a:xfrm>
              <a:off x="240198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8" name="Google Shape;1338;p11"/>
            <p:cNvCxnSpPr/>
            <p:nvPr/>
          </p:nvCxnSpPr>
          <p:spPr>
            <a:xfrm>
              <a:off x="308760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39" name="Google Shape;1339;p11"/>
            <p:cNvCxnSpPr/>
            <p:nvPr/>
          </p:nvCxnSpPr>
          <p:spPr>
            <a:xfrm>
              <a:off x="388751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0" name="Google Shape;1340;p11"/>
            <p:cNvCxnSpPr/>
            <p:nvPr/>
          </p:nvCxnSpPr>
          <p:spPr>
            <a:xfrm>
              <a:off x="468741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1" name="Google Shape;1341;p11"/>
            <p:cNvCxnSpPr/>
            <p:nvPr/>
          </p:nvCxnSpPr>
          <p:spPr>
            <a:xfrm>
              <a:off x="628721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2" name="Google Shape;1342;p11"/>
            <p:cNvCxnSpPr/>
            <p:nvPr/>
          </p:nvCxnSpPr>
          <p:spPr>
            <a:xfrm>
              <a:off x="697284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3" name="Google Shape;1343;p11"/>
            <p:cNvCxnSpPr/>
            <p:nvPr/>
          </p:nvCxnSpPr>
          <p:spPr>
            <a:xfrm>
              <a:off x="75441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4" name="Google Shape;1344;p11"/>
            <p:cNvCxnSpPr/>
            <p:nvPr/>
          </p:nvCxnSpPr>
          <p:spPr>
            <a:xfrm>
              <a:off x="320188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5" name="Google Shape;1345;p11"/>
            <p:cNvCxnSpPr/>
            <p:nvPr/>
          </p:nvCxnSpPr>
          <p:spPr>
            <a:xfrm>
              <a:off x="40017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6" name="Google Shape;1346;p11"/>
            <p:cNvCxnSpPr/>
            <p:nvPr/>
          </p:nvCxnSpPr>
          <p:spPr>
            <a:xfrm>
              <a:off x="480168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7" name="Google Shape;1347;p11"/>
            <p:cNvCxnSpPr/>
            <p:nvPr/>
          </p:nvCxnSpPr>
          <p:spPr>
            <a:xfrm>
              <a:off x="560158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8" name="Google Shape;1348;p11"/>
            <p:cNvCxnSpPr/>
            <p:nvPr/>
          </p:nvCxnSpPr>
          <p:spPr>
            <a:xfrm>
              <a:off x="70871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49" name="Google Shape;1349;p11"/>
            <p:cNvCxnSpPr/>
            <p:nvPr/>
          </p:nvCxnSpPr>
          <p:spPr>
            <a:xfrm>
              <a:off x="765847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0" name="Google Shape;1350;p11"/>
            <p:cNvCxnSpPr/>
            <p:nvPr/>
          </p:nvCxnSpPr>
          <p:spPr>
            <a:xfrm>
              <a:off x="811555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1" name="Google Shape;1351;p11"/>
            <p:cNvCxnSpPr/>
            <p:nvPr/>
          </p:nvCxnSpPr>
          <p:spPr>
            <a:xfrm>
              <a:off x="411605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2" name="Google Shape;1352;p11"/>
            <p:cNvCxnSpPr/>
            <p:nvPr/>
          </p:nvCxnSpPr>
          <p:spPr>
            <a:xfrm>
              <a:off x="49159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3" name="Google Shape;1353;p11"/>
            <p:cNvCxnSpPr/>
            <p:nvPr/>
          </p:nvCxnSpPr>
          <p:spPr>
            <a:xfrm>
              <a:off x="571585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4" name="Google Shape;1354;p11"/>
            <p:cNvCxnSpPr/>
            <p:nvPr/>
          </p:nvCxnSpPr>
          <p:spPr>
            <a:xfrm>
              <a:off x="651575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5" name="Google Shape;1355;p11"/>
            <p:cNvCxnSpPr/>
            <p:nvPr/>
          </p:nvCxnSpPr>
          <p:spPr>
            <a:xfrm>
              <a:off x="720138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6" name="Google Shape;1356;p11"/>
            <p:cNvCxnSpPr/>
            <p:nvPr/>
          </p:nvCxnSpPr>
          <p:spPr>
            <a:xfrm>
              <a:off x="77727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7" name="Google Shape;1357;p11"/>
            <p:cNvCxnSpPr/>
            <p:nvPr/>
          </p:nvCxnSpPr>
          <p:spPr>
            <a:xfrm>
              <a:off x="8572642"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8" name="Google Shape;1358;p11"/>
            <p:cNvCxnSpPr/>
            <p:nvPr/>
          </p:nvCxnSpPr>
          <p:spPr>
            <a:xfrm>
              <a:off x="503022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59" name="Google Shape;1359;p11"/>
            <p:cNvCxnSpPr/>
            <p:nvPr/>
          </p:nvCxnSpPr>
          <p:spPr>
            <a:xfrm>
              <a:off x="5830126"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0" name="Google Shape;1360;p11"/>
            <p:cNvCxnSpPr/>
            <p:nvPr/>
          </p:nvCxnSpPr>
          <p:spPr>
            <a:xfrm>
              <a:off x="66300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1" name="Google Shape;1361;p11"/>
            <p:cNvCxnSpPr/>
            <p:nvPr/>
          </p:nvCxnSpPr>
          <p:spPr>
            <a:xfrm>
              <a:off x="7887013"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2" name="Google Shape;1362;p11"/>
            <p:cNvCxnSpPr/>
            <p:nvPr/>
          </p:nvCxnSpPr>
          <p:spPr>
            <a:xfrm>
              <a:off x="8344099"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3" name="Google Shape;1363;p11"/>
            <p:cNvCxnSpPr/>
            <p:nvPr/>
          </p:nvCxnSpPr>
          <p:spPr>
            <a:xfrm>
              <a:off x="8686914"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4" name="Google Shape;1364;p11"/>
            <p:cNvCxnSpPr/>
            <p:nvPr/>
          </p:nvCxnSpPr>
          <p:spPr>
            <a:xfrm>
              <a:off x="891545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5" name="Google Shape;1365;p11"/>
            <p:cNvCxnSpPr/>
            <p:nvPr/>
          </p:nvCxnSpPr>
          <p:spPr>
            <a:xfrm>
              <a:off x="594439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6" name="Google Shape;1366;p11"/>
            <p:cNvCxnSpPr/>
            <p:nvPr/>
          </p:nvCxnSpPr>
          <p:spPr>
            <a:xfrm>
              <a:off x="674429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7" name="Google Shape;1367;p11"/>
            <p:cNvCxnSpPr/>
            <p:nvPr/>
          </p:nvCxnSpPr>
          <p:spPr>
            <a:xfrm>
              <a:off x="7429927"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8" name="Google Shape;1368;p11"/>
            <p:cNvCxnSpPr/>
            <p:nvPr/>
          </p:nvCxnSpPr>
          <p:spPr>
            <a:xfrm>
              <a:off x="80012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69" name="Google Shape;1369;p11"/>
            <p:cNvCxnSpPr/>
            <p:nvPr/>
          </p:nvCxnSpPr>
          <p:spPr>
            <a:xfrm>
              <a:off x="8458371"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70" name="Google Shape;1370;p11"/>
            <p:cNvCxnSpPr/>
            <p:nvPr/>
          </p:nvCxnSpPr>
          <p:spPr>
            <a:xfrm>
              <a:off x="8801185"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71" name="Google Shape;1371;p11"/>
            <p:cNvCxnSpPr/>
            <p:nvPr/>
          </p:nvCxnSpPr>
          <p:spPr>
            <a:xfrm>
              <a:off x="9029728"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72" name="Google Shape;1372;p11"/>
            <p:cNvCxnSpPr/>
            <p:nvPr/>
          </p:nvCxnSpPr>
          <p:spPr>
            <a:xfrm>
              <a:off x="9144000" y="-152550"/>
              <a:ext cx="0" cy="5448600"/>
            </a:xfrm>
            <a:prstGeom prst="straightConnector1">
              <a:avLst/>
            </a:prstGeom>
            <a:noFill/>
            <a:ln w="9525" cap="flat" cmpd="sng">
              <a:solidFill>
                <a:schemeClr val="lt2"/>
              </a:solidFill>
              <a:prstDash val="solid"/>
              <a:round/>
              <a:headEnd type="none" w="med" len="med"/>
              <a:tailEnd type="none" w="med" len="med"/>
            </a:ln>
          </p:spPr>
        </p:cxnSp>
        <p:cxnSp>
          <p:nvCxnSpPr>
            <p:cNvPr id="1373" name="Google Shape;1373;p11"/>
            <p:cNvCxnSpPr/>
            <p:nvPr/>
          </p:nvCxnSpPr>
          <p:spPr>
            <a:xfrm>
              <a:off x="2275" y="-152550"/>
              <a:ext cx="0" cy="5448600"/>
            </a:xfrm>
            <a:prstGeom prst="straightConnector1">
              <a:avLst/>
            </a:prstGeom>
            <a:noFill/>
            <a:ln w="9525" cap="flat" cmpd="sng">
              <a:solidFill>
                <a:schemeClr val="lt2"/>
              </a:solidFill>
              <a:prstDash val="solid"/>
              <a:round/>
              <a:headEnd type="none" w="med" len="med"/>
              <a:tailEnd type="none" w="med" len="med"/>
            </a:ln>
          </p:spPr>
        </p:cxnSp>
      </p:grpSp>
      <p:grpSp>
        <p:nvGrpSpPr>
          <p:cNvPr id="1374" name="Google Shape;1374;p11"/>
          <p:cNvGrpSpPr/>
          <p:nvPr/>
        </p:nvGrpSpPr>
        <p:grpSpPr>
          <a:xfrm>
            <a:off x="-98200" y="3125"/>
            <a:ext cx="9338400" cy="5145100"/>
            <a:chOff x="-98200" y="3125"/>
            <a:chExt cx="9338400" cy="5145100"/>
          </a:xfrm>
        </p:grpSpPr>
        <p:cxnSp>
          <p:nvCxnSpPr>
            <p:cNvPr id="1375" name="Google Shape;1375;p11"/>
            <p:cNvCxnSpPr/>
            <p:nvPr/>
          </p:nvCxnSpPr>
          <p:spPr>
            <a:xfrm>
              <a:off x="-98200" y="31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76" name="Google Shape;1376;p11"/>
            <p:cNvCxnSpPr/>
            <p:nvPr/>
          </p:nvCxnSpPr>
          <p:spPr>
            <a:xfrm>
              <a:off x="-98200" y="11746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77" name="Google Shape;1377;p11"/>
            <p:cNvCxnSpPr/>
            <p:nvPr/>
          </p:nvCxnSpPr>
          <p:spPr>
            <a:xfrm>
              <a:off x="-98200" y="23179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78" name="Google Shape;1378;p11"/>
            <p:cNvCxnSpPr/>
            <p:nvPr/>
          </p:nvCxnSpPr>
          <p:spPr>
            <a:xfrm>
              <a:off x="-98200" y="34613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79" name="Google Shape;1379;p11"/>
            <p:cNvCxnSpPr/>
            <p:nvPr/>
          </p:nvCxnSpPr>
          <p:spPr>
            <a:xfrm>
              <a:off x="-98200" y="57480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0" name="Google Shape;1380;p11"/>
            <p:cNvCxnSpPr/>
            <p:nvPr/>
          </p:nvCxnSpPr>
          <p:spPr>
            <a:xfrm>
              <a:off x="-98200" y="68913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1" name="Google Shape;1381;p11"/>
            <p:cNvCxnSpPr/>
            <p:nvPr/>
          </p:nvCxnSpPr>
          <p:spPr>
            <a:xfrm>
              <a:off x="-98200" y="46046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2" name="Google Shape;1382;p11"/>
            <p:cNvCxnSpPr/>
            <p:nvPr/>
          </p:nvCxnSpPr>
          <p:spPr>
            <a:xfrm>
              <a:off x="-98200" y="80347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3" name="Google Shape;1383;p11"/>
            <p:cNvCxnSpPr/>
            <p:nvPr/>
          </p:nvCxnSpPr>
          <p:spPr>
            <a:xfrm>
              <a:off x="-98200" y="103214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4" name="Google Shape;1384;p11"/>
            <p:cNvCxnSpPr/>
            <p:nvPr/>
          </p:nvCxnSpPr>
          <p:spPr>
            <a:xfrm>
              <a:off x="-98200" y="114648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5" name="Google Shape;1385;p11"/>
            <p:cNvCxnSpPr/>
            <p:nvPr/>
          </p:nvCxnSpPr>
          <p:spPr>
            <a:xfrm>
              <a:off x="-98200" y="126081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6" name="Google Shape;1386;p11"/>
            <p:cNvCxnSpPr/>
            <p:nvPr/>
          </p:nvCxnSpPr>
          <p:spPr>
            <a:xfrm>
              <a:off x="-98200" y="148948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7" name="Google Shape;1387;p11"/>
            <p:cNvCxnSpPr/>
            <p:nvPr/>
          </p:nvCxnSpPr>
          <p:spPr>
            <a:xfrm>
              <a:off x="-98200" y="160382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8" name="Google Shape;1388;p11"/>
            <p:cNvCxnSpPr/>
            <p:nvPr/>
          </p:nvCxnSpPr>
          <p:spPr>
            <a:xfrm>
              <a:off x="-98200" y="137515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89" name="Google Shape;1389;p11"/>
            <p:cNvCxnSpPr/>
            <p:nvPr/>
          </p:nvCxnSpPr>
          <p:spPr>
            <a:xfrm>
              <a:off x="-98200" y="171815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0" name="Google Shape;1390;p11"/>
            <p:cNvCxnSpPr/>
            <p:nvPr/>
          </p:nvCxnSpPr>
          <p:spPr>
            <a:xfrm>
              <a:off x="-98200" y="194682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1" name="Google Shape;1391;p11"/>
            <p:cNvCxnSpPr/>
            <p:nvPr/>
          </p:nvCxnSpPr>
          <p:spPr>
            <a:xfrm>
              <a:off x="-98200" y="206116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2" name="Google Shape;1392;p11"/>
            <p:cNvCxnSpPr/>
            <p:nvPr/>
          </p:nvCxnSpPr>
          <p:spPr>
            <a:xfrm>
              <a:off x="-98200" y="217550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3" name="Google Shape;1393;p11"/>
            <p:cNvCxnSpPr/>
            <p:nvPr/>
          </p:nvCxnSpPr>
          <p:spPr>
            <a:xfrm>
              <a:off x="-98200" y="240417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4" name="Google Shape;1394;p11"/>
            <p:cNvCxnSpPr/>
            <p:nvPr/>
          </p:nvCxnSpPr>
          <p:spPr>
            <a:xfrm>
              <a:off x="-98200" y="251850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5" name="Google Shape;1395;p11"/>
            <p:cNvCxnSpPr/>
            <p:nvPr/>
          </p:nvCxnSpPr>
          <p:spPr>
            <a:xfrm>
              <a:off x="-98200" y="228983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6" name="Google Shape;1396;p11"/>
            <p:cNvCxnSpPr/>
            <p:nvPr/>
          </p:nvCxnSpPr>
          <p:spPr>
            <a:xfrm>
              <a:off x="-98200" y="263284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7" name="Google Shape;1397;p11"/>
            <p:cNvCxnSpPr/>
            <p:nvPr/>
          </p:nvCxnSpPr>
          <p:spPr>
            <a:xfrm>
              <a:off x="-98200" y="286151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8" name="Google Shape;1398;p11"/>
            <p:cNvCxnSpPr/>
            <p:nvPr/>
          </p:nvCxnSpPr>
          <p:spPr>
            <a:xfrm>
              <a:off x="-98200" y="297584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399" name="Google Shape;1399;p11"/>
            <p:cNvCxnSpPr/>
            <p:nvPr/>
          </p:nvCxnSpPr>
          <p:spPr>
            <a:xfrm>
              <a:off x="-98200" y="309018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0" name="Google Shape;1400;p11"/>
            <p:cNvCxnSpPr/>
            <p:nvPr/>
          </p:nvCxnSpPr>
          <p:spPr>
            <a:xfrm>
              <a:off x="-98200" y="331885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1" name="Google Shape;1401;p11"/>
            <p:cNvCxnSpPr/>
            <p:nvPr/>
          </p:nvCxnSpPr>
          <p:spPr>
            <a:xfrm>
              <a:off x="-98200" y="343319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2" name="Google Shape;1402;p11"/>
            <p:cNvCxnSpPr/>
            <p:nvPr/>
          </p:nvCxnSpPr>
          <p:spPr>
            <a:xfrm>
              <a:off x="-98200" y="320452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3" name="Google Shape;1403;p11"/>
            <p:cNvCxnSpPr/>
            <p:nvPr/>
          </p:nvCxnSpPr>
          <p:spPr>
            <a:xfrm>
              <a:off x="-98200" y="3547527"/>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4" name="Google Shape;1404;p11"/>
            <p:cNvCxnSpPr/>
            <p:nvPr/>
          </p:nvCxnSpPr>
          <p:spPr>
            <a:xfrm>
              <a:off x="-98200" y="377619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5" name="Google Shape;1405;p11"/>
            <p:cNvCxnSpPr/>
            <p:nvPr/>
          </p:nvCxnSpPr>
          <p:spPr>
            <a:xfrm>
              <a:off x="-98200" y="389053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6" name="Google Shape;1406;p11"/>
            <p:cNvCxnSpPr/>
            <p:nvPr/>
          </p:nvCxnSpPr>
          <p:spPr>
            <a:xfrm>
              <a:off x="-98200" y="4004869"/>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7" name="Google Shape;1407;p11"/>
            <p:cNvCxnSpPr/>
            <p:nvPr/>
          </p:nvCxnSpPr>
          <p:spPr>
            <a:xfrm>
              <a:off x="-98200" y="4233541"/>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8" name="Google Shape;1408;p11"/>
            <p:cNvCxnSpPr/>
            <p:nvPr/>
          </p:nvCxnSpPr>
          <p:spPr>
            <a:xfrm>
              <a:off x="-98200" y="4347876"/>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09" name="Google Shape;1409;p11"/>
            <p:cNvCxnSpPr/>
            <p:nvPr/>
          </p:nvCxnSpPr>
          <p:spPr>
            <a:xfrm>
              <a:off x="-98200" y="411920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0" name="Google Shape;1410;p11"/>
            <p:cNvCxnSpPr/>
            <p:nvPr/>
          </p:nvCxnSpPr>
          <p:spPr>
            <a:xfrm>
              <a:off x="-98200" y="4462212"/>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1" name="Google Shape;1411;p11"/>
            <p:cNvCxnSpPr/>
            <p:nvPr/>
          </p:nvCxnSpPr>
          <p:spPr>
            <a:xfrm>
              <a:off x="-98200" y="4690883"/>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2" name="Google Shape;1412;p11"/>
            <p:cNvCxnSpPr/>
            <p:nvPr/>
          </p:nvCxnSpPr>
          <p:spPr>
            <a:xfrm>
              <a:off x="-98200" y="4805218"/>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3" name="Google Shape;1413;p11"/>
            <p:cNvCxnSpPr/>
            <p:nvPr/>
          </p:nvCxnSpPr>
          <p:spPr>
            <a:xfrm>
              <a:off x="-98200" y="4919554"/>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4" name="Google Shape;1414;p11"/>
            <p:cNvCxnSpPr/>
            <p:nvPr/>
          </p:nvCxnSpPr>
          <p:spPr>
            <a:xfrm>
              <a:off x="-98200" y="5148225"/>
              <a:ext cx="9338400" cy="0"/>
            </a:xfrm>
            <a:prstGeom prst="straightConnector1">
              <a:avLst/>
            </a:prstGeom>
            <a:noFill/>
            <a:ln w="9525" cap="flat" cmpd="sng">
              <a:solidFill>
                <a:schemeClr val="lt2"/>
              </a:solidFill>
              <a:prstDash val="solid"/>
              <a:round/>
              <a:headEnd type="none" w="med" len="med"/>
              <a:tailEnd type="none" w="med" len="med"/>
            </a:ln>
          </p:spPr>
        </p:cxnSp>
        <p:cxnSp>
          <p:nvCxnSpPr>
            <p:cNvPr id="1415" name="Google Shape;1415;p11"/>
            <p:cNvCxnSpPr/>
            <p:nvPr/>
          </p:nvCxnSpPr>
          <p:spPr>
            <a:xfrm>
              <a:off x="-98200" y="5033889"/>
              <a:ext cx="9338400" cy="0"/>
            </a:xfrm>
            <a:prstGeom prst="straightConnector1">
              <a:avLst/>
            </a:prstGeom>
            <a:noFill/>
            <a:ln w="9525" cap="flat" cmpd="sng">
              <a:solidFill>
                <a:schemeClr val="lt2"/>
              </a:solidFill>
              <a:prstDash val="solid"/>
              <a:round/>
              <a:headEnd type="none" w="med" len="med"/>
              <a:tailEnd type="none" w="med" len="med"/>
            </a:ln>
          </p:spPr>
        </p:cxnSp>
      </p:grpSp>
      <p:grpSp>
        <p:nvGrpSpPr>
          <p:cNvPr id="1416" name="Google Shape;1416;p11"/>
          <p:cNvGrpSpPr/>
          <p:nvPr/>
        </p:nvGrpSpPr>
        <p:grpSpPr>
          <a:xfrm>
            <a:off x="-98200" y="-14500"/>
            <a:ext cx="9317100" cy="5168844"/>
            <a:chOff x="-98200" y="-14500"/>
            <a:chExt cx="9317100" cy="5168844"/>
          </a:xfrm>
        </p:grpSpPr>
        <p:grpSp>
          <p:nvGrpSpPr>
            <p:cNvPr id="1417" name="Google Shape;1417;p11"/>
            <p:cNvGrpSpPr/>
            <p:nvPr/>
          </p:nvGrpSpPr>
          <p:grpSpPr>
            <a:xfrm>
              <a:off x="916450" y="-14500"/>
              <a:ext cx="7313377" cy="5168844"/>
              <a:chOff x="916450" y="-14500"/>
              <a:chExt cx="7313377" cy="5168844"/>
            </a:xfrm>
          </p:grpSpPr>
          <p:cxnSp>
            <p:nvCxnSpPr>
              <p:cNvPr id="1418" name="Google Shape;1418;p11"/>
              <p:cNvCxnSpPr/>
              <p:nvPr/>
            </p:nvCxnSpPr>
            <p:spPr>
              <a:xfrm>
                <a:off x="1830622"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19" name="Google Shape;1419;p11"/>
              <p:cNvCxnSpPr/>
              <p:nvPr/>
            </p:nvCxnSpPr>
            <p:spPr>
              <a:xfrm>
                <a:off x="916450"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0" name="Google Shape;1420;p11"/>
              <p:cNvCxnSpPr/>
              <p:nvPr/>
            </p:nvCxnSpPr>
            <p:spPr>
              <a:xfrm>
                <a:off x="274479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1" name="Google Shape;1421;p11"/>
              <p:cNvCxnSpPr/>
              <p:nvPr/>
            </p:nvCxnSpPr>
            <p:spPr>
              <a:xfrm>
                <a:off x="365896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11"/>
              <p:cNvCxnSpPr/>
              <p:nvPr/>
            </p:nvCxnSpPr>
            <p:spPr>
              <a:xfrm>
                <a:off x="5487311"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11"/>
              <p:cNvCxnSpPr/>
              <p:nvPr/>
            </p:nvCxnSpPr>
            <p:spPr>
              <a:xfrm>
                <a:off x="6401483"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11"/>
              <p:cNvCxnSpPr/>
              <p:nvPr/>
            </p:nvCxnSpPr>
            <p:spPr>
              <a:xfrm>
                <a:off x="8229827"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11"/>
              <p:cNvCxnSpPr/>
              <p:nvPr/>
            </p:nvCxnSpPr>
            <p:spPr>
              <a:xfrm>
                <a:off x="7315655" y="-5956"/>
                <a:ext cx="0" cy="51603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11"/>
              <p:cNvCxnSpPr/>
              <p:nvPr/>
            </p:nvCxnSpPr>
            <p:spPr>
              <a:xfrm>
                <a:off x="4585675" y="-14500"/>
                <a:ext cx="0" cy="5107200"/>
              </a:xfrm>
              <a:prstGeom prst="straightConnector1">
                <a:avLst/>
              </a:prstGeom>
              <a:noFill/>
              <a:ln w="9525" cap="flat" cmpd="sng">
                <a:solidFill>
                  <a:schemeClr val="dk2"/>
                </a:solidFill>
                <a:prstDash val="solid"/>
                <a:round/>
                <a:headEnd type="none" w="med" len="med"/>
                <a:tailEnd type="none" w="med" len="med"/>
              </a:ln>
            </p:spPr>
          </p:cxnSp>
        </p:grpSp>
        <p:grpSp>
          <p:nvGrpSpPr>
            <p:cNvPr id="1427" name="Google Shape;1427;p11"/>
            <p:cNvGrpSpPr/>
            <p:nvPr/>
          </p:nvGrpSpPr>
          <p:grpSpPr>
            <a:xfrm>
              <a:off x="-98200" y="917809"/>
              <a:ext cx="9317100" cy="3658738"/>
              <a:chOff x="-98200" y="917809"/>
              <a:chExt cx="9317100" cy="3658738"/>
            </a:xfrm>
          </p:grpSpPr>
          <p:cxnSp>
            <p:nvCxnSpPr>
              <p:cNvPr id="1428" name="Google Shape;1428;p11"/>
              <p:cNvCxnSpPr/>
              <p:nvPr/>
            </p:nvCxnSpPr>
            <p:spPr>
              <a:xfrm>
                <a:off x="-98200" y="917809"/>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11"/>
              <p:cNvCxnSpPr/>
              <p:nvPr/>
            </p:nvCxnSpPr>
            <p:spPr>
              <a:xfrm>
                <a:off x="-98200" y="1832494"/>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11"/>
              <p:cNvCxnSpPr/>
              <p:nvPr/>
            </p:nvCxnSpPr>
            <p:spPr>
              <a:xfrm>
                <a:off x="-98200" y="2747178"/>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11"/>
              <p:cNvCxnSpPr/>
              <p:nvPr/>
            </p:nvCxnSpPr>
            <p:spPr>
              <a:xfrm>
                <a:off x="-98200" y="3661863"/>
                <a:ext cx="9317100" cy="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11"/>
              <p:cNvCxnSpPr/>
              <p:nvPr/>
            </p:nvCxnSpPr>
            <p:spPr>
              <a:xfrm>
                <a:off x="-98200" y="4576547"/>
                <a:ext cx="9317100" cy="0"/>
              </a:xfrm>
              <a:prstGeom prst="straightConnector1">
                <a:avLst/>
              </a:prstGeom>
              <a:noFill/>
              <a:ln w="9525" cap="flat" cmpd="sng">
                <a:solidFill>
                  <a:schemeClr val="dk2"/>
                </a:solidFill>
                <a:prstDash val="solid"/>
                <a:round/>
                <a:headEnd type="none" w="med" len="med"/>
                <a:tailEnd type="none" w="med" len="med"/>
              </a:ln>
            </p:spPr>
          </p:cxnSp>
        </p:grpSp>
      </p:grpSp>
      <p:sp>
        <p:nvSpPr>
          <p:cNvPr id="1433" name="Google Shape;1433;p11"/>
          <p:cNvSpPr txBox="1">
            <a:spLocks noGrp="1"/>
          </p:cNvSpPr>
          <p:nvPr>
            <p:ph type="title" hasCustomPrompt="1"/>
          </p:nvPr>
        </p:nvSpPr>
        <p:spPr>
          <a:xfrm>
            <a:off x="1701050" y="1849100"/>
            <a:ext cx="5742000" cy="1065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34" name="Google Shape;1434;p11"/>
          <p:cNvSpPr txBox="1">
            <a:spLocks noGrp="1"/>
          </p:cNvSpPr>
          <p:nvPr>
            <p:ph type="body" idx="1"/>
          </p:nvPr>
        </p:nvSpPr>
        <p:spPr>
          <a:xfrm>
            <a:off x="2495725" y="2996750"/>
            <a:ext cx="4152600" cy="497700"/>
          </a:xfrm>
          <a:prstGeom prst="rect">
            <a:avLst/>
          </a:prstGeom>
          <a:noFill/>
        </p:spPr>
        <p:txBody>
          <a:bodyPr spcFirstLastPara="1" wrap="square" lIns="91425" tIns="91425" rIns="91425" bIns="91425" anchor="ctr" anchorCtr="0">
            <a:noAutofit/>
          </a:bodyPr>
          <a:lstStyle>
            <a:lvl1pPr marL="457200" lvl="0" indent="-304800" algn="ctr">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1435" name="Google Shape;1435;p11"/>
          <p:cNvSpPr/>
          <p:nvPr/>
        </p:nvSpPr>
        <p:spPr>
          <a:xfrm>
            <a:off x="342900" y="342900"/>
            <a:ext cx="434700" cy="434700"/>
          </a:xfrm>
          <a:prstGeom prst="halfFrame">
            <a:avLst>
              <a:gd name="adj1" fmla="val 19374"/>
              <a:gd name="adj2" fmla="val 1885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436" name="Google Shape;1436;p11"/>
          <p:cNvGrpSpPr/>
          <p:nvPr/>
        </p:nvGrpSpPr>
        <p:grpSpPr>
          <a:xfrm rot="10800000">
            <a:off x="8358525" y="4604100"/>
            <a:ext cx="442575" cy="196500"/>
            <a:chOff x="372550" y="4604100"/>
            <a:chExt cx="442575" cy="196500"/>
          </a:xfrm>
        </p:grpSpPr>
        <p:sp>
          <p:nvSpPr>
            <p:cNvPr id="1437" name="Google Shape;1437;p11"/>
            <p:cNvSpPr/>
            <p:nvPr/>
          </p:nvSpPr>
          <p:spPr>
            <a:xfrm>
              <a:off x="372550"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38" name="Google Shape;1438;p11"/>
            <p:cNvSpPr/>
            <p:nvPr/>
          </p:nvSpPr>
          <p:spPr>
            <a:xfrm>
              <a:off x="503538"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39" name="Google Shape;1439;p11"/>
            <p:cNvSpPr/>
            <p:nvPr/>
          </p:nvSpPr>
          <p:spPr>
            <a:xfrm>
              <a:off x="634525" y="4604100"/>
              <a:ext cx="180600" cy="196500"/>
            </a:xfrm>
            <a:prstGeom prst="chevron">
              <a:avLst>
                <a:gd name="adj" fmla="val 63424"/>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440" name="Google Shape;1440;p11"/>
          <p:cNvSpPr/>
          <p:nvPr/>
        </p:nvSpPr>
        <p:spPr>
          <a:xfrm>
            <a:off x="342900" y="4467000"/>
            <a:ext cx="333600" cy="333600"/>
          </a:xfrm>
          <a:prstGeom prst="star4">
            <a:avLst>
              <a:gd name="adj" fmla="val 20275"/>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441" name="Google Shape;1441;p11"/>
          <p:cNvGrpSpPr/>
          <p:nvPr/>
        </p:nvGrpSpPr>
        <p:grpSpPr>
          <a:xfrm>
            <a:off x="8476200" y="342900"/>
            <a:ext cx="324900" cy="207000"/>
            <a:chOff x="221900" y="2603775"/>
            <a:chExt cx="324900" cy="207000"/>
          </a:xfrm>
        </p:grpSpPr>
        <p:sp>
          <p:nvSpPr>
            <p:cNvPr id="1442" name="Google Shape;1442;p11"/>
            <p:cNvSpPr/>
            <p:nvPr/>
          </p:nvSpPr>
          <p:spPr>
            <a:xfrm>
              <a:off x="221900" y="27072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43" name="Google Shape;1443;p11"/>
            <p:cNvSpPr/>
            <p:nvPr/>
          </p:nvSpPr>
          <p:spPr>
            <a:xfrm>
              <a:off x="221900" y="265332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44" name="Google Shape;1444;p11"/>
            <p:cNvSpPr/>
            <p:nvPr/>
          </p:nvSpPr>
          <p:spPr>
            <a:xfrm>
              <a:off x="221900" y="2603775"/>
              <a:ext cx="324900" cy="103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a:spcBef>
                <a:spcPts val="0"/>
              </a:spcBef>
              <a:spcAft>
                <a:spcPts val="0"/>
              </a:spcAft>
              <a:buClr>
                <a:schemeClr val="dk1"/>
              </a:buClr>
              <a:buSzPts val="3000"/>
              <a:buFont typeface="Syne"/>
              <a:buNone/>
              <a:defRPr sz="3000" b="1">
                <a:solidFill>
                  <a:schemeClr val="dk1"/>
                </a:solidFill>
                <a:latin typeface="Syne"/>
                <a:ea typeface="Syne"/>
                <a:cs typeface="Syne"/>
                <a:sym typeface="Syne"/>
              </a:defRPr>
            </a:lvl2pPr>
            <a:lvl3pPr lvl="2">
              <a:spcBef>
                <a:spcPts val="0"/>
              </a:spcBef>
              <a:spcAft>
                <a:spcPts val="0"/>
              </a:spcAft>
              <a:buClr>
                <a:schemeClr val="dk1"/>
              </a:buClr>
              <a:buSzPts val="3000"/>
              <a:buFont typeface="Syne"/>
              <a:buNone/>
              <a:defRPr sz="3000" b="1">
                <a:solidFill>
                  <a:schemeClr val="dk1"/>
                </a:solidFill>
                <a:latin typeface="Syne"/>
                <a:ea typeface="Syne"/>
                <a:cs typeface="Syne"/>
                <a:sym typeface="Syne"/>
              </a:defRPr>
            </a:lvl3pPr>
            <a:lvl4pPr lvl="3">
              <a:spcBef>
                <a:spcPts val="0"/>
              </a:spcBef>
              <a:spcAft>
                <a:spcPts val="0"/>
              </a:spcAft>
              <a:buClr>
                <a:schemeClr val="dk1"/>
              </a:buClr>
              <a:buSzPts val="3000"/>
              <a:buFont typeface="Syne"/>
              <a:buNone/>
              <a:defRPr sz="3000" b="1">
                <a:solidFill>
                  <a:schemeClr val="dk1"/>
                </a:solidFill>
                <a:latin typeface="Syne"/>
                <a:ea typeface="Syne"/>
                <a:cs typeface="Syne"/>
                <a:sym typeface="Syne"/>
              </a:defRPr>
            </a:lvl4pPr>
            <a:lvl5pPr lvl="4">
              <a:spcBef>
                <a:spcPts val="0"/>
              </a:spcBef>
              <a:spcAft>
                <a:spcPts val="0"/>
              </a:spcAft>
              <a:buClr>
                <a:schemeClr val="dk1"/>
              </a:buClr>
              <a:buSzPts val="3000"/>
              <a:buFont typeface="Syne"/>
              <a:buNone/>
              <a:defRPr sz="3000" b="1">
                <a:solidFill>
                  <a:schemeClr val="dk1"/>
                </a:solidFill>
                <a:latin typeface="Syne"/>
                <a:ea typeface="Syne"/>
                <a:cs typeface="Syne"/>
                <a:sym typeface="Syne"/>
              </a:defRPr>
            </a:lvl5pPr>
            <a:lvl6pPr lvl="5">
              <a:spcBef>
                <a:spcPts val="0"/>
              </a:spcBef>
              <a:spcAft>
                <a:spcPts val="0"/>
              </a:spcAft>
              <a:buClr>
                <a:schemeClr val="dk1"/>
              </a:buClr>
              <a:buSzPts val="3000"/>
              <a:buFont typeface="Syne"/>
              <a:buNone/>
              <a:defRPr sz="3000" b="1">
                <a:solidFill>
                  <a:schemeClr val="dk1"/>
                </a:solidFill>
                <a:latin typeface="Syne"/>
                <a:ea typeface="Syne"/>
                <a:cs typeface="Syne"/>
                <a:sym typeface="Syne"/>
              </a:defRPr>
            </a:lvl6pPr>
            <a:lvl7pPr lvl="6">
              <a:spcBef>
                <a:spcPts val="0"/>
              </a:spcBef>
              <a:spcAft>
                <a:spcPts val="0"/>
              </a:spcAft>
              <a:buClr>
                <a:schemeClr val="dk1"/>
              </a:buClr>
              <a:buSzPts val="3000"/>
              <a:buFont typeface="Syne"/>
              <a:buNone/>
              <a:defRPr sz="3000" b="1">
                <a:solidFill>
                  <a:schemeClr val="dk1"/>
                </a:solidFill>
                <a:latin typeface="Syne"/>
                <a:ea typeface="Syne"/>
                <a:cs typeface="Syne"/>
                <a:sym typeface="Syne"/>
              </a:defRPr>
            </a:lvl7pPr>
            <a:lvl8pPr lvl="7">
              <a:spcBef>
                <a:spcPts val="0"/>
              </a:spcBef>
              <a:spcAft>
                <a:spcPts val="0"/>
              </a:spcAft>
              <a:buClr>
                <a:schemeClr val="dk1"/>
              </a:buClr>
              <a:buSzPts val="3000"/>
              <a:buFont typeface="Syne"/>
              <a:buNone/>
              <a:defRPr sz="3000" b="1">
                <a:solidFill>
                  <a:schemeClr val="dk1"/>
                </a:solidFill>
                <a:latin typeface="Syne"/>
                <a:ea typeface="Syne"/>
                <a:cs typeface="Syne"/>
                <a:sym typeface="Syne"/>
              </a:defRPr>
            </a:lvl8pPr>
            <a:lvl9pPr lvl="8">
              <a:spcBef>
                <a:spcPts val="0"/>
              </a:spcBef>
              <a:spcAft>
                <a:spcPts val="0"/>
              </a:spcAft>
              <a:buClr>
                <a:schemeClr val="dk1"/>
              </a:buClr>
              <a:buSzPts val="3000"/>
              <a:buFont typeface="Syne"/>
              <a:buNone/>
              <a:defRPr sz="30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15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3"/>
        <p:cNvGrpSpPr/>
        <p:nvPr/>
      </p:nvGrpSpPr>
      <p:grpSpPr>
        <a:xfrm>
          <a:off x="0" y="0"/>
          <a:ext cx="0" cy="0"/>
          <a:chOff x="0" y="0"/>
          <a:chExt cx="0" cy="0"/>
        </a:xfrm>
      </p:grpSpPr>
      <p:sp>
        <p:nvSpPr>
          <p:cNvPr id="3905" name="Google Shape;3905;p30"/>
          <p:cNvSpPr txBox="1">
            <a:spLocks noGrp="1"/>
          </p:cNvSpPr>
          <p:nvPr>
            <p:ph type="ctrTitle"/>
          </p:nvPr>
        </p:nvSpPr>
        <p:spPr>
          <a:xfrm>
            <a:off x="1561650" y="309715"/>
            <a:ext cx="6020700" cy="21160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CASE STUDY WITH IEEE CODE OF ETHICS</a:t>
            </a:r>
          </a:p>
        </p:txBody>
      </p:sp>
      <p:sp>
        <p:nvSpPr>
          <p:cNvPr id="2" name="Google Shape;816;p38">
            <a:extLst>
              <a:ext uri="{FF2B5EF4-FFF2-40B4-BE49-F238E27FC236}">
                <a16:creationId xmlns:a16="http://schemas.microsoft.com/office/drawing/2014/main" id="{0AE8F3D4-12C5-2728-6C59-B7F55E09B3EA}"/>
              </a:ext>
            </a:extLst>
          </p:cNvPr>
          <p:cNvSpPr txBox="1">
            <a:spLocks noGrp="1"/>
          </p:cNvSpPr>
          <p:nvPr>
            <p:ph type="subTitle" idx="1"/>
          </p:nvPr>
        </p:nvSpPr>
        <p:spPr>
          <a:xfrm>
            <a:off x="1561650" y="2717761"/>
            <a:ext cx="4853700" cy="1423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Course: Engineering Ethics</a:t>
            </a:r>
          </a:p>
          <a:p>
            <a:pPr marL="0" lvl="0" indent="0" algn="l"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Section: G</a:t>
            </a:r>
          </a:p>
          <a:p>
            <a:pPr marL="0" lvl="0" indent="0" algn="l"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Course Faculty: </a:t>
            </a:r>
            <a:r>
              <a:rPr lang="en" sz="2000" b="1" dirty="0">
                <a:latin typeface="Tahoma" panose="020B0604030504040204" pitchFamily="34" charset="0"/>
                <a:ea typeface="Tahoma" panose="020B0604030504040204" pitchFamily="34" charset="0"/>
                <a:cs typeface="Tahoma" panose="020B0604030504040204" pitchFamily="34" charset="0"/>
              </a:rPr>
              <a:t>D</a:t>
            </a:r>
            <a:r>
              <a:rPr lang="en-US" sz="2000" b="1" i="0" dirty="0">
                <a:effectLst/>
                <a:latin typeface="Tahoma" panose="020B0604030504040204" pitchFamily="34" charset="0"/>
                <a:ea typeface="Tahoma" panose="020B0604030504040204" pitchFamily="34" charset="0"/>
                <a:cs typeface="Tahoma" panose="020B0604030504040204" pitchFamily="34" charset="0"/>
              </a:rPr>
              <a:t>R. SHUVRA MONDAL</a:t>
            </a:r>
          </a:p>
          <a:p>
            <a:pPr marL="0" lvl="0" indent="0" algn="l" rtl="0">
              <a:spcBef>
                <a:spcPts val="0"/>
              </a:spcBef>
              <a:spcAft>
                <a:spcPts val="0"/>
              </a:spcAft>
              <a:buNone/>
            </a:pPr>
            <a:endParaRPr sz="2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7">
          <a:extLst>
            <a:ext uri="{FF2B5EF4-FFF2-40B4-BE49-F238E27FC236}">
              <a16:creationId xmlns:a16="http://schemas.microsoft.com/office/drawing/2014/main" id="{D9FA9DC5-3EF1-3C74-5111-B8C75AA0A761}"/>
            </a:ext>
          </a:extLst>
        </p:cNvPr>
        <p:cNvGrpSpPr/>
        <p:nvPr/>
      </p:nvGrpSpPr>
      <p:grpSpPr>
        <a:xfrm>
          <a:off x="0" y="0"/>
          <a:ext cx="0" cy="0"/>
          <a:chOff x="0" y="0"/>
          <a:chExt cx="0" cy="0"/>
        </a:xfrm>
      </p:grpSpPr>
      <p:sp>
        <p:nvSpPr>
          <p:cNvPr id="4058" name="Google Shape;4058;p40">
            <a:extLst>
              <a:ext uri="{FF2B5EF4-FFF2-40B4-BE49-F238E27FC236}">
                <a16:creationId xmlns:a16="http://schemas.microsoft.com/office/drawing/2014/main" id="{2DE2FC27-C6FD-00FA-7856-5F9B54CA7FCB}"/>
              </a:ext>
            </a:extLst>
          </p:cNvPr>
          <p:cNvSpPr/>
          <p:nvPr/>
        </p:nvSpPr>
        <p:spPr>
          <a:xfrm>
            <a:off x="5520425" y="586550"/>
            <a:ext cx="2910300" cy="3970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59" name="Google Shape;4059;p40">
            <a:extLst>
              <a:ext uri="{FF2B5EF4-FFF2-40B4-BE49-F238E27FC236}">
                <a16:creationId xmlns:a16="http://schemas.microsoft.com/office/drawing/2014/main" id="{62773F0B-B99C-090F-E3B4-3F159F5BCECC}"/>
              </a:ext>
            </a:extLst>
          </p:cNvPr>
          <p:cNvSpPr/>
          <p:nvPr/>
        </p:nvSpPr>
        <p:spPr>
          <a:xfrm>
            <a:off x="851193" y="449731"/>
            <a:ext cx="4434383" cy="857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4062" name="Google Shape;4062;p40">
            <a:extLst>
              <a:ext uri="{FF2B5EF4-FFF2-40B4-BE49-F238E27FC236}">
                <a16:creationId xmlns:a16="http://schemas.microsoft.com/office/drawing/2014/main" id="{F2561681-C51F-10B7-6B1F-3A762BB3B086}"/>
              </a:ext>
            </a:extLst>
          </p:cNvPr>
          <p:cNvSpPr txBox="1">
            <a:spLocks noGrp="1"/>
          </p:cNvSpPr>
          <p:nvPr>
            <p:ph type="title" idx="2"/>
          </p:nvPr>
        </p:nvSpPr>
        <p:spPr>
          <a:xfrm>
            <a:off x="851200" y="449731"/>
            <a:ext cx="4524184" cy="8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Syne" panose="020B0604020202020204" charset="0"/>
              </a:rPr>
              <a:t>Consequences</a:t>
            </a:r>
            <a:endParaRPr dirty="0">
              <a:latin typeface="Syne" panose="020B0604020202020204" charset="0"/>
            </a:endParaRPr>
          </a:p>
        </p:txBody>
      </p:sp>
      <p:pic>
        <p:nvPicPr>
          <p:cNvPr id="4064" name="Google Shape;4064;p40">
            <a:extLst>
              <a:ext uri="{FF2B5EF4-FFF2-40B4-BE49-F238E27FC236}">
                <a16:creationId xmlns:a16="http://schemas.microsoft.com/office/drawing/2014/main" id="{14E2A581-DD2B-959C-20D7-AE6513A2790F}"/>
              </a:ext>
            </a:extLst>
          </p:cNvPr>
          <p:cNvPicPr preferRelativeResize="0">
            <a:picLocks noGrp="1"/>
          </p:cNvPicPr>
          <p:nvPr>
            <p:ph type="pic" idx="3"/>
          </p:nvPr>
        </p:nvPicPr>
        <p:blipFill>
          <a:blip r:embed="rId3"/>
          <a:srcRect l="13378" r="13378"/>
          <a:stretch/>
        </p:blipFill>
        <p:spPr>
          <a:xfrm>
            <a:off x="5645975" y="756450"/>
            <a:ext cx="2659200" cy="3630600"/>
          </a:xfrm>
          <a:prstGeom prst="round2SameRect">
            <a:avLst>
              <a:gd name="adj1" fmla="val 50000"/>
              <a:gd name="adj2" fmla="val 0"/>
            </a:avLst>
          </a:prstGeom>
        </p:spPr>
      </p:pic>
      <p:sp>
        <p:nvSpPr>
          <p:cNvPr id="4065" name="Google Shape;4065;p40">
            <a:extLst>
              <a:ext uri="{FF2B5EF4-FFF2-40B4-BE49-F238E27FC236}">
                <a16:creationId xmlns:a16="http://schemas.microsoft.com/office/drawing/2014/main" id="{84527BB0-8D41-7EC0-13F8-2618E473C347}"/>
              </a:ext>
            </a:extLst>
          </p:cNvPr>
          <p:cNvSpPr/>
          <p:nvPr/>
        </p:nvSpPr>
        <p:spPr>
          <a:xfrm rot="-2700000">
            <a:off x="5389139" y="2145688"/>
            <a:ext cx="260074" cy="260074"/>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066" name="Google Shape;4066;p40">
            <a:extLst>
              <a:ext uri="{FF2B5EF4-FFF2-40B4-BE49-F238E27FC236}">
                <a16:creationId xmlns:a16="http://schemas.microsoft.com/office/drawing/2014/main" id="{0C537092-C7BE-3534-C8DE-8D7DD9D057B7}"/>
              </a:ext>
            </a:extLst>
          </p:cNvPr>
          <p:cNvGrpSpPr/>
          <p:nvPr/>
        </p:nvGrpSpPr>
        <p:grpSpPr>
          <a:xfrm>
            <a:off x="8303760" y="4145108"/>
            <a:ext cx="253947" cy="241938"/>
            <a:chOff x="8087032" y="1819727"/>
            <a:chExt cx="343683" cy="327474"/>
          </a:xfrm>
        </p:grpSpPr>
        <p:sp>
          <p:nvSpPr>
            <p:cNvPr id="4067" name="Google Shape;4067;p40">
              <a:extLst>
                <a:ext uri="{FF2B5EF4-FFF2-40B4-BE49-F238E27FC236}">
                  <a16:creationId xmlns:a16="http://schemas.microsoft.com/office/drawing/2014/main" id="{DAFA94C6-F70F-409B-1833-4999AAD9F36B}"/>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a:extLst>
                <a:ext uri="{FF2B5EF4-FFF2-40B4-BE49-F238E27FC236}">
                  <a16:creationId xmlns:a16="http://schemas.microsoft.com/office/drawing/2014/main" id="{83C05F44-E137-B092-FFCE-77574B19E392}"/>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a:extLst>
                <a:ext uri="{FF2B5EF4-FFF2-40B4-BE49-F238E27FC236}">
                  <a16:creationId xmlns:a16="http://schemas.microsoft.com/office/drawing/2014/main" id="{F6BA3CA2-01DB-AB11-5FDA-6179AF446A22}"/>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a:extLst>
                <a:ext uri="{FF2B5EF4-FFF2-40B4-BE49-F238E27FC236}">
                  <a16:creationId xmlns:a16="http://schemas.microsoft.com/office/drawing/2014/main" id="{1D5EE671-D882-16A9-903E-B3AFDAD65053}"/>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6" name="Google Shape;4058;p40">
            <a:extLst>
              <a:ext uri="{FF2B5EF4-FFF2-40B4-BE49-F238E27FC236}">
                <a16:creationId xmlns:a16="http://schemas.microsoft.com/office/drawing/2014/main" id="{11D08AE3-A314-2148-E224-E1FD77E25686}"/>
              </a:ext>
            </a:extLst>
          </p:cNvPr>
          <p:cNvSpPr/>
          <p:nvPr/>
        </p:nvSpPr>
        <p:spPr>
          <a:xfrm>
            <a:off x="960492" y="1638676"/>
            <a:ext cx="3590216" cy="2446069"/>
          </a:xfrm>
          <a:prstGeom prst="round2SameRect">
            <a:avLst>
              <a:gd name="adj1" fmla="val 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 name="Google Shape;4065;p40">
            <a:extLst>
              <a:ext uri="{FF2B5EF4-FFF2-40B4-BE49-F238E27FC236}">
                <a16:creationId xmlns:a16="http://schemas.microsoft.com/office/drawing/2014/main" id="{E30FE333-D98A-27F6-5FF8-E1F0D0B7BA9B}"/>
              </a:ext>
            </a:extLst>
          </p:cNvPr>
          <p:cNvSpPr/>
          <p:nvPr/>
        </p:nvSpPr>
        <p:spPr>
          <a:xfrm rot="18900000">
            <a:off x="867316" y="3182028"/>
            <a:ext cx="225207" cy="283691"/>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8" name="Google Shape;4066;p40">
            <a:extLst>
              <a:ext uri="{FF2B5EF4-FFF2-40B4-BE49-F238E27FC236}">
                <a16:creationId xmlns:a16="http://schemas.microsoft.com/office/drawing/2014/main" id="{4DD390A5-3CDF-E70F-83F2-54C176900425}"/>
              </a:ext>
            </a:extLst>
          </p:cNvPr>
          <p:cNvGrpSpPr/>
          <p:nvPr/>
        </p:nvGrpSpPr>
        <p:grpSpPr>
          <a:xfrm>
            <a:off x="4399250" y="3757599"/>
            <a:ext cx="277008" cy="209503"/>
            <a:chOff x="8087032" y="1819727"/>
            <a:chExt cx="343683" cy="327474"/>
          </a:xfrm>
        </p:grpSpPr>
        <p:sp>
          <p:nvSpPr>
            <p:cNvPr id="9" name="Google Shape;4067;p40">
              <a:extLst>
                <a:ext uri="{FF2B5EF4-FFF2-40B4-BE49-F238E27FC236}">
                  <a16:creationId xmlns:a16="http://schemas.microsoft.com/office/drawing/2014/main" id="{FB475E2C-0727-E7AC-7DFB-FFE571F03AAA}"/>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4068;p40">
              <a:extLst>
                <a:ext uri="{FF2B5EF4-FFF2-40B4-BE49-F238E27FC236}">
                  <a16:creationId xmlns:a16="http://schemas.microsoft.com/office/drawing/2014/main" id="{09701125-6016-943D-1B46-690350F3D385}"/>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 name="Google Shape;4069;p40">
              <a:extLst>
                <a:ext uri="{FF2B5EF4-FFF2-40B4-BE49-F238E27FC236}">
                  <a16:creationId xmlns:a16="http://schemas.microsoft.com/office/drawing/2014/main" id="{2F638585-762E-15DE-F3F2-14D5684D4775}"/>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 name="Google Shape;4070;p40">
              <a:extLst>
                <a:ext uri="{FF2B5EF4-FFF2-40B4-BE49-F238E27FC236}">
                  <a16:creationId xmlns:a16="http://schemas.microsoft.com/office/drawing/2014/main" id="{04F60D73-B40A-B9D7-49BC-DDF29B821033}"/>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B5C59755-14F4-283B-24DB-B370635BA7C6}"/>
              </a:ext>
            </a:extLst>
          </p:cNvPr>
          <p:cNvSpPr txBox="1"/>
          <p:nvPr/>
        </p:nvSpPr>
        <p:spPr>
          <a:xfrm>
            <a:off x="1147611" y="1820156"/>
            <a:ext cx="3237857" cy="16642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solidFill>
                  <a:schemeClr val="accent4"/>
                </a:solidFill>
                <a:latin typeface="Tahoma" panose="020B0604030504040204" pitchFamily="34" charset="0"/>
                <a:ea typeface="Tahoma" panose="020B0604030504040204" pitchFamily="34" charset="0"/>
                <a:cs typeface="Tahoma" panose="020B0604030504040204" pitchFamily="34" charset="0"/>
              </a:rPr>
              <a:t>Legal and Regulatory Repercussions.</a:t>
            </a:r>
          </a:p>
          <a:p>
            <a:pPr marL="285750" indent="-285750" algn="just">
              <a:lnSpc>
                <a:spcPct val="150000"/>
              </a:lnSpc>
              <a:buFont typeface="Arial" panose="020B0604020202020204" pitchFamily="34" charset="0"/>
              <a:buChar char="•"/>
            </a:pPr>
            <a:r>
              <a:rPr lang="en-US" sz="1400" dirty="0">
                <a:solidFill>
                  <a:schemeClr val="accent4"/>
                </a:solidFill>
                <a:latin typeface="Tahoma" panose="020B0604030504040204" pitchFamily="34" charset="0"/>
                <a:ea typeface="Tahoma" panose="020B0604030504040204" pitchFamily="34" charset="0"/>
                <a:cs typeface="Tahoma" panose="020B0604030504040204" pitchFamily="34" charset="0"/>
              </a:rPr>
              <a:t>Reputation Damage.</a:t>
            </a:r>
          </a:p>
          <a:p>
            <a:pPr marL="285750" indent="-285750" algn="just">
              <a:lnSpc>
                <a:spcPct val="150000"/>
              </a:lnSpc>
              <a:buFont typeface="Arial" panose="020B0604020202020204" pitchFamily="34" charset="0"/>
              <a:buChar char="•"/>
            </a:pPr>
            <a:r>
              <a:rPr lang="en-US" sz="1400" dirty="0">
                <a:solidFill>
                  <a:schemeClr val="accent4"/>
                </a:solidFill>
                <a:latin typeface="Tahoma" panose="020B0604030504040204" pitchFamily="34" charset="0"/>
                <a:ea typeface="Tahoma" panose="020B0604030504040204" pitchFamily="34" charset="0"/>
                <a:cs typeface="Tahoma" panose="020B0604030504040204" pitchFamily="34" charset="0"/>
              </a:rPr>
              <a:t>Financial and Operational Risks.</a:t>
            </a:r>
          </a:p>
          <a:p>
            <a:pPr marL="285750" indent="-285750" algn="just">
              <a:lnSpc>
                <a:spcPct val="150000"/>
              </a:lnSpc>
              <a:buFont typeface="Arial" panose="020B0604020202020204" pitchFamily="34" charset="0"/>
              <a:buChar char="•"/>
            </a:pPr>
            <a:r>
              <a:rPr lang="en-US" sz="1400" dirty="0">
                <a:solidFill>
                  <a:schemeClr val="accent4"/>
                </a:solidFill>
                <a:latin typeface="Tahoma" panose="020B0604030504040204" pitchFamily="34" charset="0"/>
                <a:ea typeface="Tahoma" panose="020B0604030504040204" pitchFamily="34" charset="0"/>
                <a:cs typeface="Tahoma" panose="020B0604030504040204" pitchFamily="34" charset="0"/>
              </a:rPr>
              <a:t>Loss of Professional Standing</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nvGrpSpPr>
          <p:cNvPr id="14" name="Google Shape;4404;p60">
            <a:extLst>
              <a:ext uri="{FF2B5EF4-FFF2-40B4-BE49-F238E27FC236}">
                <a16:creationId xmlns:a16="http://schemas.microsoft.com/office/drawing/2014/main" id="{7A5965BD-0812-92ED-0B64-1A324FDA575F}"/>
              </a:ext>
            </a:extLst>
          </p:cNvPr>
          <p:cNvGrpSpPr/>
          <p:nvPr/>
        </p:nvGrpSpPr>
        <p:grpSpPr>
          <a:xfrm>
            <a:off x="1215260" y="1988128"/>
            <a:ext cx="197393" cy="117763"/>
            <a:chOff x="10140234" y="2032793"/>
            <a:chExt cx="404316" cy="277812"/>
          </a:xfrm>
        </p:grpSpPr>
        <p:sp>
          <p:nvSpPr>
            <p:cNvPr id="15" name="Google Shape;4405;p60">
              <a:extLst>
                <a:ext uri="{FF2B5EF4-FFF2-40B4-BE49-F238E27FC236}">
                  <a16:creationId xmlns:a16="http://schemas.microsoft.com/office/drawing/2014/main" id="{D445B297-4D0B-1749-0BB9-26EE1DCBC29C}"/>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4406;p60">
              <a:extLst>
                <a:ext uri="{FF2B5EF4-FFF2-40B4-BE49-F238E27FC236}">
                  <a16:creationId xmlns:a16="http://schemas.microsoft.com/office/drawing/2014/main" id="{129DD116-9C3E-247C-2157-8CB62B2BF41C}"/>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4407;p60">
              <a:extLst>
                <a:ext uri="{FF2B5EF4-FFF2-40B4-BE49-F238E27FC236}">
                  <a16:creationId xmlns:a16="http://schemas.microsoft.com/office/drawing/2014/main" id="{71EB517D-7AF6-96BF-D94F-C17ECAB4CEBB}"/>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8" name="Google Shape;4404;p60">
            <a:extLst>
              <a:ext uri="{FF2B5EF4-FFF2-40B4-BE49-F238E27FC236}">
                <a16:creationId xmlns:a16="http://schemas.microsoft.com/office/drawing/2014/main" id="{034504B0-FD07-0B8C-860B-9E1AD22A3BC8}"/>
              </a:ext>
            </a:extLst>
          </p:cNvPr>
          <p:cNvGrpSpPr/>
          <p:nvPr/>
        </p:nvGrpSpPr>
        <p:grpSpPr>
          <a:xfrm>
            <a:off x="1215259" y="2287371"/>
            <a:ext cx="197393" cy="117763"/>
            <a:chOff x="10140234" y="2032793"/>
            <a:chExt cx="404316" cy="277812"/>
          </a:xfrm>
        </p:grpSpPr>
        <p:sp>
          <p:nvSpPr>
            <p:cNvPr id="19" name="Google Shape;4405;p60">
              <a:extLst>
                <a:ext uri="{FF2B5EF4-FFF2-40B4-BE49-F238E27FC236}">
                  <a16:creationId xmlns:a16="http://schemas.microsoft.com/office/drawing/2014/main" id="{52356A56-9A16-44B0-CCF9-E937B5D5947E}"/>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4406;p60">
              <a:extLst>
                <a:ext uri="{FF2B5EF4-FFF2-40B4-BE49-F238E27FC236}">
                  <a16:creationId xmlns:a16="http://schemas.microsoft.com/office/drawing/2014/main" id="{DC4F3291-16C8-4A4F-19A7-AB3B94668D58}"/>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4407;p60">
              <a:extLst>
                <a:ext uri="{FF2B5EF4-FFF2-40B4-BE49-F238E27FC236}">
                  <a16:creationId xmlns:a16="http://schemas.microsoft.com/office/drawing/2014/main" id="{1E91AC99-26BB-DEE8-B483-013D8D76C3A8}"/>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2" name="Google Shape;4404;p60">
            <a:extLst>
              <a:ext uri="{FF2B5EF4-FFF2-40B4-BE49-F238E27FC236}">
                <a16:creationId xmlns:a16="http://schemas.microsoft.com/office/drawing/2014/main" id="{53346F71-697C-86A0-8C3A-6CC9D448F8E0}"/>
              </a:ext>
            </a:extLst>
          </p:cNvPr>
          <p:cNvGrpSpPr/>
          <p:nvPr/>
        </p:nvGrpSpPr>
        <p:grpSpPr>
          <a:xfrm>
            <a:off x="1215258" y="2910330"/>
            <a:ext cx="197393" cy="117763"/>
            <a:chOff x="10140234" y="2032793"/>
            <a:chExt cx="404316" cy="277812"/>
          </a:xfrm>
        </p:grpSpPr>
        <p:sp>
          <p:nvSpPr>
            <p:cNvPr id="23" name="Google Shape;4405;p60">
              <a:extLst>
                <a:ext uri="{FF2B5EF4-FFF2-40B4-BE49-F238E27FC236}">
                  <a16:creationId xmlns:a16="http://schemas.microsoft.com/office/drawing/2014/main" id="{B2659AE8-CBC1-54F0-F070-7EEAA7CF5981}"/>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4406;p60">
              <a:extLst>
                <a:ext uri="{FF2B5EF4-FFF2-40B4-BE49-F238E27FC236}">
                  <a16:creationId xmlns:a16="http://schemas.microsoft.com/office/drawing/2014/main" id="{D81A4030-2E8F-258A-6703-75ABA5D55D0E}"/>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4407;p60">
              <a:extLst>
                <a:ext uri="{FF2B5EF4-FFF2-40B4-BE49-F238E27FC236}">
                  <a16:creationId xmlns:a16="http://schemas.microsoft.com/office/drawing/2014/main" id="{AE93A9C3-9B36-E11A-C02E-7A0ED5BF8040}"/>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6" name="Google Shape;4404;p60">
            <a:extLst>
              <a:ext uri="{FF2B5EF4-FFF2-40B4-BE49-F238E27FC236}">
                <a16:creationId xmlns:a16="http://schemas.microsoft.com/office/drawing/2014/main" id="{3D139BB9-F49A-2F44-1393-C817087AEDD0}"/>
              </a:ext>
            </a:extLst>
          </p:cNvPr>
          <p:cNvGrpSpPr/>
          <p:nvPr/>
        </p:nvGrpSpPr>
        <p:grpSpPr>
          <a:xfrm>
            <a:off x="1232817" y="3283902"/>
            <a:ext cx="197393" cy="117763"/>
            <a:chOff x="10140234" y="2032793"/>
            <a:chExt cx="404316" cy="277812"/>
          </a:xfrm>
        </p:grpSpPr>
        <p:sp>
          <p:nvSpPr>
            <p:cNvPr id="27" name="Google Shape;4405;p60">
              <a:extLst>
                <a:ext uri="{FF2B5EF4-FFF2-40B4-BE49-F238E27FC236}">
                  <a16:creationId xmlns:a16="http://schemas.microsoft.com/office/drawing/2014/main" id="{B0489ED8-F032-B8D6-199F-0FF277712FAC}"/>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4406;p60">
              <a:extLst>
                <a:ext uri="{FF2B5EF4-FFF2-40B4-BE49-F238E27FC236}">
                  <a16:creationId xmlns:a16="http://schemas.microsoft.com/office/drawing/2014/main" id="{72AAFC45-7FBA-C71C-5E96-9C68EE221027}"/>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4407;p60">
              <a:extLst>
                <a:ext uri="{FF2B5EF4-FFF2-40B4-BE49-F238E27FC236}">
                  <a16:creationId xmlns:a16="http://schemas.microsoft.com/office/drawing/2014/main" id="{AE512A63-F2E6-A9C8-96E0-99A45E6D1575}"/>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8" name="Google Shape;4404;p60">
            <a:extLst>
              <a:ext uri="{FF2B5EF4-FFF2-40B4-BE49-F238E27FC236}">
                <a16:creationId xmlns:a16="http://schemas.microsoft.com/office/drawing/2014/main" id="{B1A70E31-0E91-5C1F-9D43-0D52CFD6AD2B}"/>
              </a:ext>
            </a:extLst>
          </p:cNvPr>
          <p:cNvGrpSpPr/>
          <p:nvPr/>
        </p:nvGrpSpPr>
        <p:grpSpPr>
          <a:xfrm>
            <a:off x="1215258" y="2641003"/>
            <a:ext cx="197393" cy="117763"/>
            <a:chOff x="10140234" y="2032793"/>
            <a:chExt cx="404316" cy="277812"/>
          </a:xfrm>
        </p:grpSpPr>
        <p:sp>
          <p:nvSpPr>
            <p:cNvPr id="39" name="Google Shape;4405;p60">
              <a:extLst>
                <a:ext uri="{FF2B5EF4-FFF2-40B4-BE49-F238E27FC236}">
                  <a16:creationId xmlns:a16="http://schemas.microsoft.com/office/drawing/2014/main" id="{A4042A26-01A5-6914-2D07-ED896FAF6C06}"/>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 name="Google Shape;4406;p60">
              <a:extLst>
                <a:ext uri="{FF2B5EF4-FFF2-40B4-BE49-F238E27FC236}">
                  <a16:creationId xmlns:a16="http://schemas.microsoft.com/office/drawing/2014/main" id="{FB23CA24-0CAA-C4B5-BCA7-949D6AF9D8DD}"/>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 name="Google Shape;4407;p60">
              <a:extLst>
                <a:ext uri="{FF2B5EF4-FFF2-40B4-BE49-F238E27FC236}">
                  <a16:creationId xmlns:a16="http://schemas.microsoft.com/office/drawing/2014/main" id="{9B690EF3-9008-5DE5-7BA0-EF8F021B0C59}"/>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4671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pic>
        <p:nvPicPr>
          <p:cNvPr id="3" name="Picture 2" descr="A blue airplane taking off&#10;&#10;Description automatically generated">
            <a:extLst>
              <a:ext uri="{FF2B5EF4-FFF2-40B4-BE49-F238E27FC236}">
                <a16:creationId xmlns:a16="http://schemas.microsoft.com/office/drawing/2014/main" id="{74773C9E-BF91-5D39-FB6B-CB25F1BFD322}"/>
              </a:ext>
            </a:extLst>
          </p:cNvPr>
          <p:cNvPicPr>
            <a:picLocks noChangeAspect="1"/>
          </p:cNvPicPr>
          <p:nvPr/>
        </p:nvPicPr>
        <p:blipFill>
          <a:blip r:embed="rId3">
            <a:alphaModFix amt="20000"/>
          </a:blip>
          <a:stretch>
            <a:fillRect/>
          </a:stretch>
        </p:blipFill>
        <p:spPr>
          <a:xfrm>
            <a:off x="0" y="0"/>
            <a:ext cx="9144000" cy="5755184"/>
          </a:xfrm>
          <a:prstGeom prst="rect">
            <a:avLst/>
          </a:prstGeom>
        </p:spPr>
      </p:pic>
      <p:sp>
        <p:nvSpPr>
          <p:cNvPr id="4082" name="Google Shape;4082;p42"/>
          <p:cNvSpPr/>
          <p:nvPr/>
        </p:nvSpPr>
        <p:spPr>
          <a:xfrm>
            <a:off x="2321300" y="2996750"/>
            <a:ext cx="4883064" cy="497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83" name="Google Shape;4083;p42"/>
          <p:cNvSpPr txBox="1">
            <a:spLocks noGrp="1"/>
          </p:cNvSpPr>
          <p:nvPr>
            <p:ph type="title"/>
          </p:nvPr>
        </p:nvSpPr>
        <p:spPr>
          <a:xfrm>
            <a:off x="1701050" y="678873"/>
            <a:ext cx="5742000" cy="22352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7200" dirty="0"/>
              <a:t>Case Study</a:t>
            </a:r>
            <a:endParaRPr dirty="0"/>
          </a:p>
        </p:txBody>
      </p:sp>
      <p:sp>
        <p:nvSpPr>
          <p:cNvPr id="4084" name="Google Shape;4084;p42"/>
          <p:cNvSpPr txBox="1">
            <a:spLocks noGrp="1"/>
          </p:cNvSpPr>
          <p:nvPr>
            <p:ph type="body" idx="1"/>
          </p:nvPr>
        </p:nvSpPr>
        <p:spPr>
          <a:xfrm>
            <a:off x="2495724" y="2996750"/>
            <a:ext cx="4947325" cy="497700"/>
          </a:xfrm>
          <a:prstGeom prst="rect">
            <a:avLst/>
          </a:prstGeom>
        </p:spPr>
        <p:txBody>
          <a:bodyPr spcFirstLastPara="1" wrap="square" lIns="91425" tIns="91425" rIns="91425" bIns="91425" anchor="ctr" anchorCtr="0">
            <a:noAutofit/>
          </a:bodyPr>
          <a:lstStyle/>
          <a:p>
            <a:pPr marL="0" marR="0" indent="0" algn="l">
              <a:buNone/>
            </a:pPr>
            <a:r>
              <a:rPr lang="en-US" sz="1800" b="1" dirty="0">
                <a:effectLst/>
                <a:latin typeface="Barlow" panose="00000500000000000000" pitchFamily="2" charset="0"/>
                <a:ea typeface="Times New Roman" panose="02020603050405020304" pitchFamily="18" charset="0"/>
              </a:rPr>
              <a:t>Boeing Engineers and the 737 Max Scandal</a:t>
            </a:r>
            <a:endParaRPr lang="en-US" sz="1800" dirty="0">
              <a:effectLst/>
              <a:latin typeface="Barlow" panose="00000500000000000000" pitchFamily="2" charset="0"/>
              <a:ea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4">
          <a:extLst>
            <a:ext uri="{FF2B5EF4-FFF2-40B4-BE49-F238E27FC236}">
              <a16:creationId xmlns:a16="http://schemas.microsoft.com/office/drawing/2014/main" id="{316BDD7C-64F5-165A-3B64-FD6DB54D0DBC}"/>
            </a:ext>
          </a:extLst>
        </p:cNvPr>
        <p:cNvGrpSpPr/>
        <p:nvPr/>
      </p:nvGrpSpPr>
      <p:grpSpPr>
        <a:xfrm>
          <a:off x="0" y="0"/>
          <a:ext cx="0" cy="0"/>
          <a:chOff x="0" y="0"/>
          <a:chExt cx="0" cy="0"/>
        </a:xfrm>
      </p:grpSpPr>
      <p:pic>
        <p:nvPicPr>
          <p:cNvPr id="16" name="Picture 15" descr="A person in a cockpit&#10;&#10;Description automatically generated">
            <a:extLst>
              <a:ext uri="{FF2B5EF4-FFF2-40B4-BE49-F238E27FC236}">
                <a16:creationId xmlns:a16="http://schemas.microsoft.com/office/drawing/2014/main" id="{2CFBE0FF-DBD4-5965-9DE9-F55D2C4476F3}"/>
              </a:ext>
            </a:extLst>
          </p:cNvPr>
          <p:cNvPicPr>
            <a:picLocks noChangeAspect="1"/>
          </p:cNvPicPr>
          <p:nvPr/>
        </p:nvPicPr>
        <p:blipFill>
          <a:blip r:embed="rId3">
            <a:alphaModFix amt="20000"/>
          </a:blip>
          <a:stretch>
            <a:fillRect/>
          </a:stretch>
        </p:blipFill>
        <p:spPr>
          <a:xfrm>
            <a:off x="1354" y="0"/>
            <a:ext cx="9141291" cy="5143500"/>
          </a:xfrm>
          <a:prstGeom prst="rect">
            <a:avLst/>
          </a:prstGeom>
        </p:spPr>
      </p:pic>
      <p:sp>
        <p:nvSpPr>
          <p:cNvPr id="3955" name="Google Shape;3955;p34">
            <a:extLst>
              <a:ext uri="{FF2B5EF4-FFF2-40B4-BE49-F238E27FC236}">
                <a16:creationId xmlns:a16="http://schemas.microsoft.com/office/drawing/2014/main" id="{6003FB12-81F6-FF68-ED88-D6B31C6604D2}"/>
              </a:ext>
            </a:extLst>
          </p:cNvPr>
          <p:cNvSpPr txBox="1">
            <a:spLocks noGrp="1"/>
          </p:cNvSpPr>
          <p:nvPr>
            <p:ph type="title"/>
          </p:nvPr>
        </p:nvSpPr>
        <p:spPr>
          <a:xfrm>
            <a:off x="713250" y="2164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CASE STUDY</a:t>
            </a:r>
            <a:endParaRPr dirty="0"/>
          </a:p>
        </p:txBody>
      </p:sp>
      <p:sp>
        <p:nvSpPr>
          <p:cNvPr id="10" name="TextBox 9">
            <a:extLst>
              <a:ext uri="{FF2B5EF4-FFF2-40B4-BE49-F238E27FC236}">
                <a16:creationId xmlns:a16="http://schemas.microsoft.com/office/drawing/2014/main" id="{A6CC5FCE-D92B-D0A2-498D-5E4A5953844D}"/>
              </a:ext>
            </a:extLst>
          </p:cNvPr>
          <p:cNvSpPr txBox="1"/>
          <p:nvPr/>
        </p:nvSpPr>
        <p:spPr>
          <a:xfrm>
            <a:off x="1191055" y="876623"/>
            <a:ext cx="7114334" cy="4185761"/>
          </a:xfrm>
          <a:prstGeom prst="rect">
            <a:avLst/>
          </a:prstGeom>
          <a:noFill/>
        </p:spPr>
        <p:txBody>
          <a:bodyPr wrap="square" rtlCol="0">
            <a:spAutoFit/>
          </a:bodyPr>
          <a:lstStyle/>
          <a:p>
            <a:pPr marL="0" marR="0" algn="just"/>
            <a:r>
              <a:rPr lang="en-US" sz="1800" dirty="0">
                <a:solidFill>
                  <a:schemeClr val="accent4"/>
                </a:solidFill>
                <a:effectLst/>
                <a:latin typeface="Barlow" panose="00000500000000000000" pitchFamily="2" charset="0"/>
                <a:ea typeface="Times New Roman" panose="02020603050405020304" pitchFamily="18" charset="0"/>
              </a:rPr>
              <a:t>Boeing, a leading aerospace company, faced pressure to compete with Airbus’s A320neo, leading to the development of the 737 Max with the MCAS software. Despite engineers raising concerns about the software’s safety risks, management prioritized deadlines and cost savings, failing to address these warnings adequately.</a:t>
            </a:r>
          </a:p>
          <a:p>
            <a:pPr marL="0" marR="0" algn="just"/>
            <a:r>
              <a:rPr lang="en-US" sz="1800" dirty="0">
                <a:solidFill>
                  <a:schemeClr val="accent4"/>
                </a:solidFill>
                <a:effectLst/>
                <a:latin typeface="Barlow" panose="00000500000000000000" pitchFamily="2" charset="0"/>
                <a:ea typeface="Times New Roman" panose="02020603050405020304" pitchFamily="18" charset="0"/>
              </a:rPr>
              <a:t>Tragically, two crashes involving the 737 Max in 2018 and 2019 killed 346 people, with investigations revealing that the MCAS was a key factor. The decision to prioritize speed over safety resulted in a global grounding of the fleet, a $2.5 billion settlement, and reputational damage to Boeing.</a:t>
            </a:r>
          </a:p>
          <a:p>
            <a:pPr marL="0" marR="0" algn="just"/>
            <a:r>
              <a:rPr lang="en-US" sz="1800" dirty="0">
                <a:solidFill>
                  <a:schemeClr val="accent4"/>
                </a:solidFill>
                <a:effectLst/>
                <a:latin typeface="Barlow" panose="00000500000000000000" pitchFamily="2" charset="0"/>
                <a:ea typeface="Times New Roman" panose="02020603050405020304" pitchFamily="18" charset="0"/>
              </a:rPr>
              <a:t>The dilemma highlighted a conflict between safety and business priorities. Engineers and leadership had to choose between delaying the release to address safety concerns or meeting deadlines to maintain market competitiveness.</a:t>
            </a:r>
          </a:p>
          <a:p>
            <a:pPr algn="just"/>
            <a:endParaRPr lang="en-US" dirty="0">
              <a:solidFill>
                <a:schemeClr val="accent4"/>
              </a:solidFill>
              <a:latin typeface="Barlow" panose="00000500000000000000" pitchFamily="2" charset="0"/>
            </a:endParaRPr>
          </a:p>
        </p:txBody>
      </p:sp>
      <p:grpSp>
        <p:nvGrpSpPr>
          <p:cNvPr id="11" name="Google Shape;4404;p60">
            <a:extLst>
              <a:ext uri="{FF2B5EF4-FFF2-40B4-BE49-F238E27FC236}">
                <a16:creationId xmlns:a16="http://schemas.microsoft.com/office/drawing/2014/main" id="{D1673E80-2391-AB19-144D-B758A4F88C0E}"/>
              </a:ext>
            </a:extLst>
          </p:cNvPr>
          <p:cNvGrpSpPr/>
          <p:nvPr/>
        </p:nvGrpSpPr>
        <p:grpSpPr>
          <a:xfrm>
            <a:off x="903586" y="951927"/>
            <a:ext cx="287469" cy="197524"/>
            <a:chOff x="10140234" y="2032793"/>
            <a:chExt cx="404316" cy="277812"/>
          </a:xfrm>
        </p:grpSpPr>
        <p:sp>
          <p:nvSpPr>
            <p:cNvPr id="12" name="Google Shape;4405;p60">
              <a:extLst>
                <a:ext uri="{FF2B5EF4-FFF2-40B4-BE49-F238E27FC236}">
                  <a16:creationId xmlns:a16="http://schemas.microsoft.com/office/drawing/2014/main" id="{6DE86DDD-E539-9942-AE8B-FCECE829D51F}"/>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 name="Google Shape;4406;p60">
              <a:extLst>
                <a:ext uri="{FF2B5EF4-FFF2-40B4-BE49-F238E27FC236}">
                  <a16:creationId xmlns:a16="http://schemas.microsoft.com/office/drawing/2014/main" id="{0F0BE329-898E-EFFE-1054-BA03F25C6664}"/>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 name="Google Shape;4407;p60">
              <a:extLst>
                <a:ext uri="{FF2B5EF4-FFF2-40B4-BE49-F238E27FC236}">
                  <a16:creationId xmlns:a16="http://schemas.microsoft.com/office/drawing/2014/main" id="{22A93C5C-F19D-95AE-BA79-32F5095837AE}"/>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1076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1">
          <a:extLst>
            <a:ext uri="{FF2B5EF4-FFF2-40B4-BE49-F238E27FC236}">
              <a16:creationId xmlns:a16="http://schemas.microsoft.com/office/drawing/2014/main" id="{F442C8B0-C46C-1CCC-EFCA-417C61CA5F42}"/>
            </a:ext>
          </a:extLst>
        </p:cNvPr>
        <p:cNvGrpSpPr/>
        <p:nvPr/>
      </p:nvGrpSpPr>
      <p:grpSpPr>
        <a:xfrm>
          <a:off x="0" y="0"/>
          <a:ext cx="0" cy="0"/>
          <a:chOff x="0" y="0"/>
          <a:chExt cx="0" cy="0"/>
        </a:xfrm>
      </p:grpSpPr>
      <p:sp>
        <p:nvSpPr>
          <p:cNvPr id="4053" name="Google Shape;4053;p39">
            <a:extLst>
              <a:ext uri="{FF2B5EF4-FFF2-40B4-BE49-F238E27FC236}">
                <a16:creationId xmlns:a16="http://schemas.microsoft.com/office/drawing/2014/main" id="{47336BD6-2FD9-1DD8-BC12-B20919332936}"/>
              </a:ext>
            </a:extLst>
          </p:cNvPr>
          <p:cNvSpPr txBox="1">
            <a:spLocks noGrp="1"/>
          </p:cNvSpPr>
          <p:nvPr>
            <p:ph type="body" idx="1"/>
          </p:nvPr>
        </p:nvSpPr>
        <p:spPr>
          <a:xfrm>
            <a:off x="713250" y="518594"/>
            <a:ext cx="7717500" cy="6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a:t>
            </a:r>
            <a:endParaRPr dirty="0"/>
          </a:p>
        </p:txBody>
      </p:sp>
      <p:sp>
        <p:nvSpPr>
          <p:cNvPr id="6" name="Google Shape;4082;p42">
            <a:extLst>
              <a:ext uri="{FF2B5EF4-FFF2-40B4-BE49-F238E27FC236}">
                <a16:creationId xmlns:a16="http://schemas.microsoft.com/office/drawing/2014/main" id="{239A7E5D-BB16-CCBB-D41A-CEE25AF40C66}"/>
              </a:ext>
            </a:extLst>
          </p:cNvPr>
          <p:cNvSpPr/>
          <p:nvPr/>
        </p:nvSpPr>
        <p:spPr>
          <a:xfrm>
            <a:off x="1129809" y="1535096"/>
            <a:ext cx="6628737" cy="1478267"/>
          </a:xfrm>
          <a:prstGeom prst="roundRect">
            <a:avLst>
              <a:gd name="adj" fmla="val 97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7" name="TextBox 6">
            <a:extLst>
              <a:ext uri="{FF2B5EF4-FFF2-40B4-BE49-F238E27FC236}">
                <a16:creationId xmlns:a16="http://schemas.microsoft.com/office/drawing/2014/main" id="{6AB1F349-8C92-6674-F6BE-BB0832E11A71}"/>
              </a:ext>
            </a:extLst>
          </p:cNvPr>
          <p:cNvSpPr txBox="1"/>
          <p:nvPr/>
        </p:nvSpPr>
        <p:spPr>
          <a:xfrm>
            <a:off x="1391918" y="1704842"/>
            <a:ext cx="6428509" cy="1138773"/>
          </a:xfrm>
          <a:prstGeom prst="rect">
            <a:avLst/>
          </a:prstGeom>
          <a:noFill/>
        </p:spPr>
        <p:txBody>
          <a:bodyPr wrap="square" rtlCol="0">
            <a:spAutoFit/>
          </a:bodyPr>
          <a:lstStyle/>
          <a:p>
            <a:r>
              <a:rPr lang="en-US" sz="1800" dirty="0">
                <a:solidFill>
                  <a:schemeClr val="accent4"/>
                </a:solidFill>
                <a:latin typeface="Syne" panose="020B0604020202020204" charset="0"/>
              </a:rPr>
              <a:t>Should Boeing’s engineers have delayed the 737 Max release to ensure safety or complied with management’s directives to meet business goals?</a:t>
            </a:r>
          </a:p>
          <a:p>
            <a:endParaRPr lang="en-US" dirty="0"/>
          </a:p>
        </p:txBody>
      </p:sp>
      <p:grpSp>
        <p:nvGrpSpPr>
          <p:cNvPr id="2" name="Google Shape;4466;p60">
            <a:extLst>
              <a:ext uri="{FF2B5EF4-FFF2-40B4-BE49-F238E27FC236}">
                <a16:creationId xmlns:a16="http://schemas.microsoft.com/office/drawing/2014/main" id="{2A6C79AE-37F5-26DF-C322-87C7A6D0FA3C}"/>
              </a:ext>
            </a:extLst>
          </p:cNvPr>
          <p:cNvGrpSpPr/>
          <p:nvPr/>
        </p:nvGrpSpPr>
        <p:grpSpPr>
          <a:xfrm>
            <a:off x="1125624" y="1771211"/>
            <a:ext cx="270480" cy="249320"/>
            <a:chOff x="5320404" y="2425680"/>
            <a:chExt cx="451778" cy="469121"/>
          </a:xfrm>
          <a:solidFill>
            <a:srgbClr val="FFFF00"/>
          </a:solidFill>
        </p:grpSpPr>
        <p:sp>
          <p:nvSpPr>
            <p:cNvPr id="3" name="Google Shape;4467;p60">
              <a:extLst>
                <a:ext uri="{FF2B5EF4-FFF2-40B4-BE49-F238E27FC236}">
                  <a16:creationId xmlns:a16="http://schemas.microsoft.com/office/drawing/2014/main" id="{76947FEE-C348-A1B7-CF25-C5084F44A846}"/>
                </a:ext>
              </a:extLst>
            </p:cNvPr>
            <p:cNvSpPr/>
            <p:nvPr/>
          </p:nvSpPr>
          <p:spPr>
            <a:xfrm>
              <a:off x="5360528" y="2530059"/>
              <a:ext cx="229869" cy="229869"/>
            </a:xfrm>
            <a:custGeom>
              <a:avLst/>
              <a:gdLst/>
              <a:ahLst/>
              <a:cxnLst/>
              <a:rect l="l" t="t" r="r" b="b"/>
              <a:pathLst>
                <a:path w="229869" h="229869" extrusionOk="0">
                  <a:moveTo>
                    <a:pt x="197031" y="172402"/>
                  </a:moveTo>
                  <a:lnTo>
                    <a:pt x="206414" y="201136"/>
                  </a:lnTo>
                  <a:lnTo>
                    <a:pt x="201136" y="206414"/>
                  </a:lnTo>
                  <a:lnTo>
                    <a:pt x="172402" y="197031"/>
                  </a:lnTo>
                  <a:cubicBezTo>
                    <a:pt x="172402" y="197031"/>
                    <a:pt x="172402" y="197031"/>
                    <a:pt x="171816" y="196445"/>
                  </a:cubicBezTo>
                  <a:cubicBezTo>
                    <a:pt x="165365" y="189994"/>
                    <a:pt x="165365" y="179439"/>
                    <a:pt x="172402" y="172989"/>
                  </a:cubicBezTo>
                  <a:cubicBezTo>
                    <a:pt x="179439" y="166538"/>
                    <a:pt x="189994" y="165952"/>
                    <a:pt x="197031" y="172402"/>
                  </a:cubicBezTo>
                  <a:close/>
                  <a:moveTo>
                    <a:pt x="0" y="43394"/>
                  </a:moveTo>
                  <a:lnTo>
                    <a:pt x="165365" y="208759"/>
                  </a:lnTo>
                  <a:lnTo>
                    <a:pt x="229870" y="229870"/>
                  </a:lnTo>
                  <a:lnTo>
                    <a:pt x="208759" y="165952"/>
                  </a:lnTo>
                  <a:lnTo>
                    <a:pt x="43394" y="0"/>
                  </a:lnTo>
                  <a:lnTo>
                    <a:pt x="0" y="43394"/>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 name="Google Shape;4468;p60">
              <a:extLst>
                <a:ext uri="{FF2B5EF4-FFF2-40B4-BE49-F238E27FC236}">
                  <a16:creationId xmlns:a16="http://schemas.microsoft.com/office/drawing/2014/main" id="{56F742B2-7DAF-04C7-9648-3977FE4707F1}"/>
                </a:ext>
              </a:extLst>
            </p:cNvPr>
            <p:cNvSpPr/>
            <p:nvPr/>
          </p:nvSpPr>
          <p:spPr>
            <a:xfrm>
              <a:off x="5320404" y="2490330"/>
              <a:ext cx="70617" cy="70221"/>
            </a:xfrm>
            <a:custGeom>
              <a:avLst/>
              <a:gdLst/>
              <a:ahLst/>
              <a:cxnLst/>
              <a:rect l="l" t="t" r="r" b="b"/>
              <a:pathLst>
                <a:path w="70617" h="70221" extrusionOk="0">
                  <a:moveTo>
                    <a:pt x="3181" y="28587"/>
                  </a:moveTo>
                  <a:cubicBezTo>
                    <a:pt x="-1510" y="33865"/>
                    <a:pt x="-924" y="42074"/>
                    <a:pt x="4354" y="46766"/>
                  </a:cubicBezTo>
                  <a:lnTo>
                    <a:pt x="27810" y="70222"/>
                  </a:lnTo>
                  <a:lnTo>
                    <a:pt x="70617" y="27414"/>
                  </a:lnTo>
                  <a:lnTo>
                    <a:pt x="47161" y="3958"/>
                  </a:lnTo>
                  <a:cubicBezTo>
                    <a:pt x="47161" y="3958"/>
                    <a:pt x="47161" y="3958"/>
                    <a:pt x="47161" y="3958"/>
                  </a:cubicBezTo>
                  <a:cubicBezTo>
                    <a:pt x="41884" y="-1319"/>
                    <a:pt x="33087" y="-1319"/>
                    <a:pt x="28396" y="3958"/>
                  </a:cubicBezTo>
                  <a:lnTo>
                    <a:pt x="4354" y="28001"/>
                  </a:lnTo>
                  <a:cubicBezTo>
                    <a:pt x="3767" y="28001"/>
                    <a:pt x="3767" y="28587"/>
                    <a:pt x="3181" y="2858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 name="Google Shape;4469;p60">
              <a:extLst>
                <a:ext uri="{FF2B5EF4-FFF2-40B4-BE49-F238E27FC236}">
                  <a16:creationId xmlns:a16="http://schemas.microsoft.com/office/drawing/2014/main" id="{FD1DB30B-CDCD-3D8D-88A8-4420BB7DDC63}"/>
                </a:ext>
              </a:extLst>
            </p:cNvPr>
            <p:cNvSpPr/>
            <p:nvPr/>
          </p:nvSpPr>
          <p:spPr>
            <a:xfrm>
              <a:off x="5600953" y="2736473"/>
              <a:ext cx="100861" cy="23456"/>
            </a:xfrm>
            <a:custGeom>
              <a:avLst/>
              <a:gdLst/>
              <a:ahLst/>
              <a:cxnLst/>
              <a:rect l="l" t="t" r="r" b="b"/>
              <a:pathLst>
                <a:path w="100861" h="23456" extrusionOk="0">
                  <a:moveTo>
                    <a:pt x="100861" y="0"/>
                  </a:moveTo>
                  <a:lnTo>
                    <a:pt x="0" y="0"/>
                  </a:lnTo>
                  <a:lnTo>
                    <a:pt x="8210" y="23456"/>
                  </a:lnTo>
                  <a:lnTo>
                    <a:pt x="100861" y="2345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 name="Google Shape;4470;p60">
              <a:extLst>
                <a:ext uri="{FF2B5EF4-FFF2-40B4-BE49-F238E27FC236}">
                  <a16:creationId xmlns:a16="http://schemas.microsoft.com/office/drawing/2014/main" id="{DAFE72F7-757B-5FC6-4B05-4CEDA97D00C3}"/>
                </a:ext>
              </a:extLst>
            </p:cNvPr>
            <p:cNvSpPr/>
            <p:nvPr/>
          </p:nvSpPr>
          <p:spPr>
            <a:xfrm>
              <a:off x="5494228" y="2595736"/>
              <a:ext cx="207586" cy="23456"/>
            </a:xfrm>
            <a:custGeom>
              <a:avLst/>
              <a:gdLst/>
              <a:ahLst/>
              <a:cxnLst/>
              <a:rect l="l" t="t" r="r" b="b"/>
              <a:pathLst>
                <a:path w="207586" h="23456" extrusionOk="0">
                  <a:moveTo>
                    <a:pt x="207586" y="0"/>
                  </a:moveTo>
                  <a:lnTo>
                    <a:pt x="0" y="0"/>
                  </a:lnTo>
                  <a:lnTo>
                    <a:pt x="23456" y="23456"/>
                  </a:lnTo>
                  <a:lnTo>
                    <a:pt x="207586" y="2345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4471;p60">
              <a:extLst>
                <a:ext uri="{FF2B5EF4-FFF2-40B4-BE49-F238E27FC236}">
                  <a16:creationId xmlns:a16="http://schemas.microsoft.com/office/drawing/2014/main" id="{F751AE8D-00FD-372D-B219-82ED4FEAAB53}"/>
                </a:ext>
              </a:extLst>
            </p:cNvPr>
            <p:cNvSpPr/>
            <p:nvPr/>
          </p:nvSpPr>
          <p:spPr>
            <a:xfrm>
              <a:off x="5408613" y="2425680"/>
              <a:ext cx="363569" cy="469121"/>
            </a:xfrm>
            <a:custGeom>
              <a:avLst/>
              <a:gdLst/>
              <a:ahLst/>
              <a:cxnLst/>
              <a:rect l="l" t="t" r="r" b="b"/>
              <a:pathLst>
                <a:path w="363569" h="469121" extrusionOk="0">
                  <a:moveTo>
                    <a:pt x="0" y="220487"/>
                  </a:moveTo>
                  <a:lnTo>
                    <a:pt x="0" y="445666"/>
                  </a:lnTo>
                  <a:cubicBezTo>
                    <a:pt x="0" y="458566"/>
                    <a:pt x="10555" y="469122"/>
                    <a:pt x="23456" y="469122"/>
                  </a:cubicBezTo>
                  <a:lnTo>
                    <a:pt x="340113" y="469122"/>
                  </a:lnTo>
                  <a:cubicBezTo>
                    <a:pt x="353014" y="469122"/>
                    <a:pt x="363569" y="458566"/>
                    <a:pt x="363569" y="445666"/>
                  </a:cubicBezTo>
                  <a:lnTo>
                    <a:pt x="363569" y="58640"/>
                  </a:lnTo>
                  <a:cubicBezTo>
                    <a:pt x="363569" y="45739"/>
                    <a:pt x="353014" y="35184"/>
                    <a:pt x="340113" y="35184"/>
                  </a:cubicBezTo>
                  <a:lnTo>
                    <a:pt x="240425" y="35184"/>
                  </a:lnTo>
                  <a:lnTo>
                    <a:pt x="240425" y="23456"/>
                  </a:lnTo>
                  <a:cubicBezTo>
                    <a:pt x="240425" y="10555"/>
                    <a:pt x="229870" y="0"/>
                    <a:pt x="216969" y="0"/>
                  </a:cubicBezTo>
                  <a:lnTo>
                    <a:pt x="146601" y="0"/>
                  </a:lnTo>
                  <a:cubicBezTo>
                    <a:pt x="133700" y="0"/>
                    <a:pt x="123144" y="10555"/>
                    <a:pt x="123144" y="23456"/>
                  </a:cubicBezTo>
                  <a:lnTo>
                    <a:pt x="123144" y="35184"/>
                  </a:lnTo>
                  <a:lnTo>
                    <a:pt x="23456" y="35184"/>
                  </a:lnTo>
                  <a:cubicBezTo>
                    <a:pt x="10555" y="35184"/>
                    <a:pt x="0" y="45739"/>
                    <a:pt x="0" y="58640"/>
                  </a:cubicBezTo>
                  <a:lnTo>
                    <a:pt x="0" y="84442"/>
                  </a:lnTo>
                  <a:lnTo>
                    <a:pt x="6450" y="90892"/>
                  </a:lnTo>
                  <a:lnTo>
                    <a:pt x="7623" y="92065"/>
                  </a:lnTo>
                  <a:lnTo>
                    <a:pt x="7623" y="92065"/>
                  </a:lnTo>
                  <a:lnTo>
                    <a:pt x="35184" y="119626"/>
                  </a:lnTo>
                  <a:lnTo>
                    <a:pt x="35184" y="70368"/>
                  </a:lnTo>
                  <a:lnTo>
                    <a:pt x="99688" y="70368"/>
                  </a:lnTo>
                  <a:lnTo>
                    <a:pt x="99688" y="105552"/>
                  </a:lnTo>
                  <a:lnTo>
                    <a:pt x="263881" y="105552"/>
                  </a:lnTo>
                  <a:lnTo>
                    <a:pt x="263881" y="70368"/>
                  </a:lnTo>
                  <a:lnTo>
                    <a:pt x="328385" y="70368"/>
                  </a:lnTo>
                  <a:lnTo>
                    <a:pt x="328385" y="433938"/>
                  </a:lnTo>
                  <a:lnTo>
                    <a:pt x="35184" y="433938"/>
                  </a:lnTo>
                  <a:lnTo>
                    <a:pt x="35184" y="255671"/>
                  </a:lnTo>
                  <a:lnTo>
                    <a:pt x="0" y="220487"/>
                  </a:lnTo>
                  <a:close/>
                  <a:moveTo>
                    <a:pt x="199377" y="41048"/>
                  </a:moveTo>
                  <a:cubicBezTo>
                    <a:pt x="199377" y="51017"/>
                    <a:pt x="191753" y="58640"/>
                    <a:pt x="181785" y="58640"/>
                  </a:cubicBezTo>
                  <a:cubicBezTo>
                    <a:pt x="171816" y="58640"/>
                    <a:pt x="164193" y="51017"/>
                    <a:pt x="164193" y="41048"/>
                  </a:cubicBezTo>
                  <a:cubicBezTo>
                    <a:pt x="164193" y="31079"/>
                    <a:pt x="171816" y="23456"/>
                    <a:pt x="181785" y="23456"/>
                  </a:cubicBezTo>
                  <a:cubicBezTo>
                    <a:pt x="186476" y="23456"/>
                    <a:pt x="191167" y="25215"/>
                    <a:pt x="194099" y="28734"/>
                  </a:cubicBezTo>
                  <a:cubicBezTo>
                    <a:pt x="197618" y="31666"/>
                    <a:pt x="199377" y="36357"/>
                    <a:pt x="199377" y="4104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 name="Google Shape;4472;p60">
              <a:extLst>
                <a:ext uri="{FF2B5EF4-FFF2-40B4-BE49-F238E27FC236}">
                  <a16:creationId xmlns:a16="http://schemas.microsoft.com/office/drawing/2014/main" id="{062BAC66-7E49-17C1-29F4-8A135681BC5E}"/>
                </a:ext>
              </a:extLst>
            </p:cNvPr>
            <p:cNvSpPr/>
            <p:nvPr/>
          </p:nvSpPr>
          <p:spPr>
            <a:xfrm>
              <a:off x="5564596" y="2666105"/>
              <a:ext cx="137218" cy="23456"/>
            </a:xfrm>
            <a:custGeom>
              <a:avLst/>
              <a:gdLst/>
              <a:ahLst/>
              <a:cxnLst/>
              <a:rect l="l" t="t" r="r" b="b"/>
              <a:pathLst>
                <a:path w="137218" h="23456" extrusionOk="0">
                  <a:moveTo>
                    <a:pt x="137218" y="0"/>
                  </a:moveTo>
                  <a:lnTo>
                    <a:pt x="0" y="0"/>
                  </a:lnTo>
                  <a:lnTo>
                    <a:pt x="23456" y="23456"/>
                  </a:lnTo>
                  <a:lnTo>
                    <a:pt x="137218" y="2345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4441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4"/>
        <p:cNvGrpSpPr/>
        <p:nvPr/>
      </p:nvGrpSpPr>
      <p:grpSpPr>
        <a:xfrm>
          <a:off x="0" y="0"/>
          <a:ext cx="0" cy="0"/>
          <a:chOff x="0" y="0"/>
          <a:chExt cx="0" cy="0"/>
        </a:xfrm>
      </p:grpSpPr>
      <p:sp>
        <p:nvSpPr>
          <p:cNvPr id="4035" name="Google Shape;4035;p3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Key Information of the Case</a:t>
            </a:r>
            <a:endParaRPr dirty="0"/>
          </a:p>
        </p:txBody>
      </p:sp>
      <p:sp>
        <p:nvSpPr>
          <p:cNvPr id="4036" name="Google Shape;4036;p38"/>
          <p:cNvSpPr txBox="1">
            <a:spLocks noGrp="1"/>
          </p:cNvSpPr>
          <p:nvPr>
            <p:ph type="subTitle" idx="1"/>
          </p:nvPr>
        </p:nvSpPr>
        <p:spPr>
          <a:xfrm>
            <a:off x="871469" y="1529943"/>
            <a:ext cx="2147100" cy="920400"/>
          </a:xfrm>
          <a:prstGeom prst="rect">
            <a:avLst/>
          </a:prstGeom>
        </p:spPr>
        <p:txBody>
          <a:bodyPr spcFirstLastPara="1" wrap="square" lIns="91425" tIns="91425" rIns="91425" bIns="91425" anchor="t" anchorCtr="0">
            <a:noAutofit/>
          </a:bodyPr>
          <a:lstStyle/>
          <a:p>
            <a:pPr marL="0" marR="0" lvl="0" indent="0">
              <a:lnSpc>
                <a:spcPct val="107000"/>
              </a:lnSpc>
              <a:spcAft>
                <a:spcPts val="800"/>
              </a:spcAft>
            </a:pPr>
            <a:r>
              <a:rPr lang="en-US" b="1" dirty="0">
                <a:effectLst/>
                <a:latin typeface="Barlow" panose="00000500000000000000" pitchFamily="2" charset="0"/>
                <a:ea typeface="Calibri" panose="020F0502020204030204" pitchFamily="34" charset="0"/>
                <a:cs typeface="Times New Roman" panose="02020603050405020304" pitchFamily="18" charset="0"/>
              </a:rPr>
              <a:t>Boeing developed the 737 Max to compete with Airbus’s A320neo.</a:t>
            </a:r>
          </a:p>
        </p:txBody>
      </p:sp>
      <p:sp>
        <p:nvSpPr>
          <p:cNvPr id="25" name="Google Shape;4036;p38">
            <a:extLst>
              <a:ext uri="{FF2B5EF4-FFF2-40B4-BE49-F238E27FC236}">
                <a16:creationId xmlns:a16="http://schemas.microsoft.com/office/drawing/2014/main" id="{39A7F357-EE2A-1BDD-AFD6-C3BE8AD04C49}"/>
              </a:ext>
            </a:extLst>
          </p:cNvPr>
          <p:cNvSpPr txBox="1">
            <a:spLocks/>
          </p:cNvSpPr>
          <p:nvPr/>
        </p:nvSpPr>
        <p:spPr>
          <a:xfrm>
            <a:off x="3243501" y="1529943"/>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Racing to maintain its competitive edge in the aerospace market.</a:t>
            </a:r>
          </a:p>
        </p:txBody>
      </p:sp>
      <p:sp>
        <p:nvSpPr>
          <p:cNvPr id="26" name="Google Shape;4036;p38">
            <a:extLst>
              <a:ext uri="{FF2B5EF4-FFF2-40B4-BE49-F238E27FC236}">
                <a16:creationId xmlns:a16="http://schemas.microsoft.com/office/drawing/2014/main" id="{6940A075-04C1-1B18-F95D-FF56F217C06D}"/>
              </a:ext>
            </a:extLst>
          </p:cNvPr>
          <p:cNvSpPr txBox="1">
            <a:spLocks/>
          </p:cNvSpPr>
          <p:nvPr/>
        </p:nvSpPr>
        <p:spPr>
          <a:xfrm>
            <a:off x="5615533" y="1529943"/>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The aircraft included the MCAS software to enhance performance.</a:t>
            </a:r>
          </a:p>
        </p:txBody>
      </p:sp>
      <p:sp>
        <p:nvSpPr>
          <p:cNvPr id="27" name="Google Shape;4036;p38">
            <a:extLst>
              <a:ext uri="{FF2B5EF4-FFF2-40B4-BE49-F238E27FC236}">
                <a16:creationId xmlns:a16="http://schemas.microsoft.com/office/drawing/2014/main" id="{A267DF22-0F5C-A5DC-8398-ECD998E39C78}"/>
              </a:ext>
            </a:extLst>
          </p:cNvPr>
          <p:cNvSpPr txBox="1">
            <a:spLocks/>
          </p:cNvSpPr>
          <p:nvPr/>
        </p:nvSpPr>
        <p:spPr>
          <a:xfrm>
            <a:off x="843994" y="2857298"/>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Safety concerns were raised by engineers during development.</a:t>
            </a:r>
          </a:p>
        </p:txBody>
      </p:sp>
      <p:sp>
        <p:nvSpPr>
          <p:cNvPr id="29" name="Google Shape;4036;p38">
            <a:extLst>
              <a:ext uri="{FF2B5EF4-FFF2-40B4-BE49-F238E27FC236}">
                <a16:creationId xmlns:a16="http://schemas.microsoft.com/office/drawing/2014/main" id="{8675B4B8-6A5D-2CAE-0493-37CCBE53961A}"/>
              </a:ext>
            </a:extLst>
          </p:cNvPr>
          <p:cNvSpPr txBox="1">
            <a:spLocks/>
          </p:cNvSpPr>
          <p:nvPr/>
        </p:nvSpPr>
        <p:spPr>
          <a:xfrm>
            <a:off x="3229763" y="2857297"/>
            <a:ext cx="2147100" cy="992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Management prioritized deadlines and cost savings over addressing these concerns</a:t>
            </a:r>
          </a:p>
        </p:txBody>
      </p:sp>
      <p:sp>
        <p:nvSpPr>
          <p:cNvPr id="30" name="Google Shape;4036;p38">
            <a:extLst>
              <a:ext uri="{FF2B5EF4-FFF2-40B4-BE49-F238E27FC236}">
                <a16:creationId xmlns:a16="http://schemas.microsoft.com/office/drawing/2014/main" id="{991FE8C1-8042-E82F-C41F-2E815C022550}"/>
              </a:ext>
            </a:extLst>
          </p:cNvPr>
          <p:cNvSpPr txBox="1">
            <a:spLocks/>
          </p:cNvSpPr>
          <p:nvPr/>
        </p:nvSpPr>
        <p:spPr>
          <a:xfrm>
            <a:off x="5615532" y="2857298"/>
            <a:ext cx="2147100" cy="992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Potential risks included software malfunction leading to loss of flight control.</a:t>
            </a:r>
          </a:p>
        </p:txBody>
      </p:sp>
      <p:sp>
        <p:nvSpPr>
          <p:cNvPr id="31" name="Google Shape;4036;p38">
            <a:extLst>
              <a:ext uri="{FF2B5EF4-FFF2-40B4-BE49-F238E27FC236}">
                <a16:creationId xmlns:a16="http://schemas.microsoft.com/office/drawing/2014/main" id="{FA969AD3-A5BD-3E15-8DB0-0046FF8DA28A}"/>
              </a:ext>
            </a:extLst>
          </p:cNvPr>
          <p:cNvSpPr txBox="1">
            <a:spLocks/>
          </p:cNvSpPr>
          <p:nvPr/>
        </p:nvSpPr>
        <p:spPr>
          <a:xfrm>
            <a:off x="843994" y="3953594"/>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Past incidents resulted in two crashes, killing 346 people.</a:t>
            </a:r>
          </a:p>
        </p:txBody>
      </p:sp>
      <p:sp>
        <p:nvSpPr>
          <p:cNvPr id="33" name="Google Shape;4036;p38">
            <a:extLst>
              <a:ext uri="{FF2B5EF4-FFF2-40B4-BE49-F238E27FC236}">
                <a16:creationId xmlns:a16="http://schemas.microsoft.com/office/drawing/2014/main" id="{4DD18771-9E62-B9C9-50EA-8156E2EC744C}"/>
              </a:ext>
            </a:extLst>
          </p:cNvPr>
          <p:cNvSpPr txBox="1">
            <a:spLocks/>
          </p:cNvSpPr>
          <p:nvPr/>
        </p:nvSpPr>
        <p:spPr>
          <a:xfrm>
            <a:off x="3229763" y="3953594"/>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Risk of significant financial losses and market share if delayed.</a:t>
            </a:r>
          </a:p>
        </p:txBody>
      </p:sp>
      <p:sp>
        <p:nvSpPr>
          <p:cNvPr id="34" name="Google Shape;4036;p38">
            <a:extLst>
              <a:ext uri="{FF2B5EF4-FFF2-40B4-BE49-F238E27FC236}">
                <a16:creationId xmlns:a16="http://schemas.microsoft.com/office/drawing/2014/main" id="{3DE6A74A-71EC-4155-35C0-BBA71890405E}"/>
              </a:ext>
            </a:extLst>
          </p:cNvPr>
          <p:cNvSpPr txBox="1">
            <a:spLocks/>
          </p:cNvSpPr>
          <p:nvPr/>
        </p:nvSpPr>
        <p:spPr>
          <a:xfrm>
            <a:off x="5615532" y="3955899"/>
            <a:ext cx="2147100" cy="9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15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07000"/>
              </a:lnSpc>
              <a:spcAft>
                <a:spcPts val="800"/>
              </a:spcAft>
            </a:pPr>
            <a:r>
              <a:rPr lang="en-US" b="1" dirty="0">
                <a:latin typeface="Barlow" panose="00000500000000000000" pitchFamily="2" charset="0"/>
                <a:ea typeface="Calibri" panose="020F0502020204030204" pitchFamily="34" charset="0"/>
                <a:cs typeface="Times New Roman" panose="02020603050405020304" pitchFamily="18" charset="0"/>
              </a:rPr>
              <a:t>Ignoring safety concerns led to global grounding and reputational damage.</a:t>
            </a:r>
          </a:p>
        </p:txBody>
      </p:sp>
      <p:grpSp>
        <p:nvGrpSpPr>
          <p:cNvPr id="35" name="Google Shape;4066;p40">
            <a:extLst>
              <a:ext uri="{FF2B5EF4-FFF2-40B4-BE49-F238E27FC236}">
                <a16:creationId xmlns:a16="http://schemas.microsoft.com/office/drawing/2014/main" id="{EC33E9DC-7CFC-E201-B646-FF0CD21440BD}"/>
              </a:ext>
            </a:extLst>
          </p:cNvPr>
          <p:cNvGrpSpPr/>
          <p:nvPr/>
        </p:nvGrpSpPr>
        <p:grpSpPr>
          <a:xfrm>
            <a:off x="666588" y="1651317"/>
            <a:ext cx="249533" cy="190796"/>
            <a:chOff x="8087032" y="1819727"/>
            <a:chExt cx="343683" cy="327474"/>
          </a:xfrm>
        </p:grpSpPr>
        <p:sp>
          <p:nvSpPr>
            <p:cNvPr id="36" name="Google Shape;4067;p40">
              <a:extLst>
                <a:ext uri="{FF2B5EF4-FFF2-40B4-BE49-F238E27FC236}">
                  <a16:creationId xmlns:a16="http://schemas.microsoft.com/office/drawing/2014/main" id="{9363F4CD-58FC-3A21-C751-E0A5CCA13EBA}"/>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 name="Google Shape;4068;p40">
              <a:extLst>
                <a:ext uri="{FF2B5EF4-FFF2-40B4-BE49-F238E27FC236}">
                  <a16:creationId xmlns:a16="http://schemas.microsoft.com/office/drawing/2014/main" id="{4BD5E17C-3A8F-5048-4777-4A5F94B1FD0E}"/>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 name="Google Shape;4069;p40">
              <a:extLst>
                <a:ext uri="{FF2B5EF4-FFF2-40B4-BE49-F238E27FC236}">
                  <a16:creationId xmlns:a16="http://schemas.microsoft.com/office/drawing/2014/main" id="{249B23C2-A7C3-A154-6999-6530223D5F09}"/>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 name="Google Shape;4070;p40">
              <a:extLst>
                <a:ext uri="{FF2B5EF4-FFF2-40B4-BE49-F238E27FC236}">
                  <a16:creationId xmlns:a16="http://schemas.microsoft.com/office/drawing/2014/main" id="{B90F4A16-F8C0-D29A-9B1D-58C873058C89}"/>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 name="Google Shape;4066;p40">
            <a:extLst>
              <a:ext uri="{FF2B5EF4-FFF2-40B4-BE49-F238E27FC236}">
                <a16:creationId xmlns:a16="http://schemas.microsoft.com/office/drawing/2014/main" id="{D94DEC0F-C342-9587-3D8B-94D2A5708943}"/>
              </a:ext>
            </a:extLst>
          </p:cNvPr>
          <p:cNvGrpSpPr/>
          <p:nvPr/>
        </p:nvGrpSpPr>
        <p:grpSpPr>
          <a:xfrm>
            <a:off x="3018569" y="1651317"/>
            <a:ext cx="249533" cy="190796"/>
            <a:chOff x="8087032" y="1819727"/>
            <a:chExt cx="343683" cy="327474"/>
          </a:xfrm>
        </p:grpSpPr>
        <p:sp>
          <p:nvSpPr>
            <p:cNvPr id="41" name="Google Shape;4067;p40">
              <a:extLst>
                <a:ext uri="{FF2B5EF4-FFF2-40B4-BE49-F238E27FC236}">
                  <a16:creationId xmlns:a16="http://schemas.microsoft.com/office/drawing/2014/main" id="{822C1161-6387-97F2-340D-D1124C3ACB66}"/>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 name="Google Shape;4068;p40">
              <a:extLst>
                <a:ext uri="{FF2B5EF4-FFF2-40B4-BE49-F238E27FC236}">
                  <a16:creationId xmlns:a16="http://schemas.microsoft.com/office/drawing/2014/main" id="{61F3F35D-E054-D431-DE52-EFA3C39B3216}"/>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 name="Google Shape;4069;p40">
              <a:extLst>
                <a:ext uri="{FF2B5EF4-FFF2-40B4-BE49-F238E27FC236}">
                  <a16:creationId xmlns:a16="http://schemas.microsoft.com/office/drawing/2014/main" id="{14BEF404-8BE9-BA29-88AB-6B63723EDC95}"/>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 name="Google Shape;4070;p40">
              <a:extLst>
                <a:ext uri="{FF2B5EF4-FFF2-40B4-BE49-F238E27FC236}">
                  <a16:creationId xmlns:a16="http://schemas.microsoft.com/office/drawing/2014/main" id="{5CC2F99A-0E2A-EAA8-0FF0-56FDA4209433}"/>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5" name="Google Shape;4066;p40">
            <a:extLst>
              <a:ext uri="{FF2B5EF4-FFF2-40B4-BE49-F238E27FC236}">
                <a16:creationId xmlns:a16="http://schemas.microsoft.com/office/drawing/2014/main" id="{A3647FDC-EBDE-989A-D6C5-DC61CFEF5C2F}"/>
              </a:ext>
            </a:extLst>
          </p:cNvPr>
          <p:cNvGrpSpPr/>
          <p:nvPr/>
        </p:nvGrpSpPr>
        <p:grpSpPr>
          <a:xfrm>
            <a:off x="5370550" y="1651317"/>
            <a:ext cx="249533" cy="190796"/>
            <a:chOff x="8087032" y="1819727"/>
            <a:chExt cx="343683" cy="327474"/>
          </a:xfrm>
        </p:grpSpPr>
        <p:sp>
          <p:nvSpPr>
            <p:cNvPr id="46" name="Google Shape;4067;p40">
              <a:extLst>
                <a:ext uri="{FF2B5EF4-FFF2-40B4-BE49-F238E27FC236}">
                  <a16:creationId xmlns:a16="http://schemas.microsoft.com/office/drawing/2014/main" id="{263A08FD-AE58-4828-90A9-5EF919399304}"/>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 name="Google Shape;4068;p40">
              <a:extLst>
                <a:ext uri="{FF2B5EF4-FFF2-40B4-BE49-F238E27FC236}">
                  <a16:creationId xmlns:a16="http://schemas.microsoft.com/office/drawing/2014/main" id="{7C9328EB-C13D-A988-5488-A18D0244E14D}"/>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 name="Google Shape;4069;p40">
              <a:extLst>
                <a:ext uri="{FF2B5EF4-FFF2-40B4-BE49-F238E27FC236}">
                  <a16:creationId xmlns:a16="http://schemas.microsoft.com/office/drawing/2014/main" id="{A7003EF7-29BB-0261-8776-7BA7BC0DB7CA}"/>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 name="Google Shape;4070;p40">
              <a:extLst>
                <a:ext uri="{FF2B5EF4-FFF2-40B4-BE49-F238E27FC236}">
                  <a16:creationId xmlns:a16="http://schemas.microsoft.com/office/drawing/2014/main" id="{AB28FDB1-572B-1BC9-A8B6-51CC077152FA}"/>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0" name="Google Shape;4066;p40">
            <a:extLst>
              <a:ext uri="{FF2B5EF4-FFF2-40B4-BE49-F238E27FC236}">
                <a16:creationId xmlns:a16="http://schemas.microsoft.com/office/drawing/2014/main" id="{24D29977-9930-4BF4-FA53-DD40AC13EB06}"/>
              </a:ext>
            </a:extLst>
          </p:cNvPr>
          <p:cNvGrpSpPr/>
          <p:nvPr/>
        </p:nvGrpSpPr>
        <p:grpSpPr>
          <a:xfrm>
            <a:off x="633920" y="2962561"/>
            <a:ext cx="249533" cy="190796"/>
            <a:chOff x="8087032" y="1819727"/>
            <a:chExt cx="343683" cy="327474"/>
          </a:xfrm>
        </p:grpSpPr>
        <p:sp>
          <p:nvSpPr>
            <p:cNvPr id="51" name="Google Shape;4067;p40">
              <a:extLst>
                <a:ext uri="{FF2B5EF4-FFF2-40B4-BE49-F238E27FC236}">
                  <a16:creationId xmlns:a16="http://schemas.microsoft.com/office/drawing/2014/main" id="{61C27EC8-C0D2-9826-6792-21E019D22D5F}"/>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 name="Google Shape;4068;p40">
              <a:extLst>
                <a:ext uri="{FF2B5EF4-FFF2-40B4-BE49-F238E27FC236}">
                  <a16:creationId xmlns:a16="http://schemas.microsoft.com/office/drawing/2014/main" id="{7DEA454B-036C-F675-C1EA-70DCF9411073}"/>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 name="Google Shape;4069;p40">
              <a:extLst>
                <a:ext uri="{FF2B5EF4-FFF2-40B4-BE49-F238E27FC236}">
                  <a16:creationId xmlns:a16="http://schemas.microsoft.com/office/drawing/2014/main" id="{93892D50-4875-0ED8-EF99-E01F97158E6E}"/>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 name="Google Shape;4070;p40">
              <a:extLst>
                <a:ext uri="{FF2B5EF4-FFF2-40B4-BE49-F238E27FC236}">
                  <a16:creationId xmlns:a16="http://schemas.microsoft.com/office/drawing/2014/main" id="{982EA06D-12F7-D0E4-400E-4B6F67AE5065}"/>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0" name="Google Shape;4066;p40">
            <a:extLst>
              <a:ext uri="{FF2B5EF4-FFF2-40B4-BE49-F238E27FC236}">
                <a16:creationId xmlns:a16="http://schemas.microsoft.com/office/drawing/2014/main" id="{BBB97C79-83CA-86B0-1274-596AC90A6A09}"/>
              </a:ext>
            </a:extLst>
          </p:cNvPr>
          <p:cNvGrpSpPr/>
          <p:nvPr/>
        </p:nvGrpSpPr>
        <p:grpSpPr>
          <a:xfrm>
            <a:off x="2993968" y="2990031"/>
            <a:ext cx="249533" cy="190796"/>
            <a:chOff x="8087032" y="1819727"/>
            <a:chExt cx="343683" cy="327474"/>
          </a:xfrm>
        </p:grpSpPr>
        <p:sp>
          <p:nvSpPr>
            <p:cNvPr id="61" name="Google Shape;4067;p40">
              <a:extLst>
                <a:ext uri="{FF2B5EF4-FFF2-40B4-BE49-F238E27FC236}">
                  <a16:creationId xmlns:a16="http://schemas.microsoft.com/office/drawing/2014/main" id="{E446448F-7F48-15DD-27A7-65CC62DB7B44}"/>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4068;p40">
              <a:extLst>
                <a:ext uri="{FF2B5EF4-FFF2-40B4-BE49-F238E27FC236}">
                  <a16:creationId xmlns:a16="http://schemas.microsoft.com/office/drawing/2014/main" id="{74370CF9-0547-25AE-3E5C-9CA9B0B86D01}"/>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4069;p40">
              <a:extLst>
                <a:ext uri="{FF2B5EF4-FFF2-40B4-BE49-F238E27FC236}">
                  <a16:creationId xmlns:a16="http://schemas.microsoft.com/office/drawing/2014/main" id="{EEB00257-F588-4138-5AA2-D0A6515BE070}"/>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32" name="Google Shape;4070;p40">
              <a:extLst>
                <a:ext uri="{FF2B5EF4-FFF2-40B4-BE49-F238E27FC236}">
                  <a16:creationId xmlns:a16="http://schemas.microsoft.com/office/drawing/2014/main" id="{E560CDAE-C32D-29F8-6025-3340CE93719C}"/>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33" name="Google Shape;4066;p40">
            <a:extLst>
              <a:ext uri="{FF2B5EF4-FFF2-40B4-BE49-F238E27FC236}">
                <a16:creationId xmlns:a16="http://schemas.microsoft.com/office/drawing/2014/main" id="{93523AA0-6598-B897-73AA-3039ADF15C69}"/>
              </a:ext>
            </a:extLst>
          </p:cNvPr>
          <p:cNvGrpSpPr/>
          <p:nvPr/>
        </p:nvGrpSpPr>
        <p:grpSpPr>
          <a:xfrm>
            <a:off x="5368398" y="3024990"/>
            <a:ext cx="249533" cy="190796"/>
            <a:chOff x="8087032" y="1819727"/>
            <a:chExt cx="343683" cy="327474"/>
          </a:xfrm>
        </p:grpSpPr>
        <p:sp>
          <p:nvSpPr>
            <p:cNvPr id="4034" name="Google Shape;4067;p40">
              <a:extLst>
                <a:ext uri="{FF2B5EF4-FFF2-40B4-BE49-F238E27FC236}">
                  <a16:creationId xmlns:a16="http://schemas.microsoft.com/office/drawing/2014/main" id="{5248D096-CA25-2399-A1CF-FA5BE3C0E682}"/>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48" name="Google Shape;4068;p40">
              <a:extLst>
                <a:ext uri="{FF2B5EF4-FFF2-40B4-BE49-F238E27FC236}">
                  <a16:creationId xmlns:a16="http://schemas.microsoft.com/office/drawing/2014/main" id="{520CA89D-D964-2D7B-234F-B840BB509618}"/>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49" name="Google Shape;4069;p40">
              <a:extLst>
                <a:ext uri="{FF2B5EF4-FFF2-40B4-BE49-F238E27FC236}">
                  <a16:creationId xmlns:a16="http://schemas.microsoft.com/office/drawing/2014/main" id="{F0DB26BC-6BC0-B0C5-0B02-587E3F4530E7}"/>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0" name="Google Shape;4070;p40">
              <a:extLst>
                <a:ext uri="{FF2B5EF4-FFF2-40B4-BE49-F238E27FC236}">
                  <a16:creationId xmlns:a16="http://schemas.microsoft.com/office/drawing/2014/main" id="{B891AF73-DAE7-24D9-FEA7-3108A83A2EFD}"/>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51" name="Google Shape;4066;p40">
            <a:extLst>
              <a:ext uri="{FF2B5EF4-FFF2-40B4-BE49-F238E27FC236}">
                <a16:creationId xmlns:a16="http://schemas.microsoft.com/office/drawing/2014/main" id="{36B47D12-B31F-BABC-CE6B-A008DC5B4246}"/>
              </a:ext>
            </a:extLst>
          </p:cNvPr>
          <p:cNvGrpSpPr/>
          <p:nvPr/>
        </p:nvGrpSpPr>
        <p:grpSpPr>
          <a:xfrm>
            <a:off x="665750" y="4086051"/>
            <a:ext cx="249533" cy="190796"/>
            <a:chOff x="8087032" y="1819727"/>
            <a:chExt cx="343683" cy="327474"/>
          </a:xfrm>
        </p:grpSpPr>
        <p:sp>
          <p:nvSpPr>
            <p:cNvPr id="4052" name="Google Shape;4067;p40">
              <a:extLst>
                <a:ext uri="{FF2B5EF4-FFF2-40B4-BE49-F238E27FC236}">
                  <a16:creationId xmlns:a16="http://schemas.microsoft.com/office/drawing/2014/main" id="{ACEEE090-4EFF-A387-7A0C-0563B9322AC1}"/>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3" name="Google Shape;4068;p40">
              <a:extLst>
                <a:ext uri="{FF2B5EF4-FFF2-40B4-BE49-F238E27FC236}">
                  <a16:creationId xmlns:a16="http://schemas.microsoft.com/office/drawing/2014/main" id="{A82F72C9-9535-7D12-062D-102ACD7098D6}"/>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4" name="Google Shape;4069;p40">
              <a:extLst>
                <a:ext uri="{FF2B5EF4-FFF2-40B4-BE49-F238E27FC236}">
                  <a16:creationId xmlns:a16="http://schemas.microsoft.com/office/drawing/2014/main" id="{865EF6F3-0FC8-1206-3425-A7E816697F10}"/>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5" name="Google Shape;4070;p40">
              <a:extLst>
                <a:ext uri="{FF2B5EF4-FFF2-40B4-BE49-F238E27FC236}">
                  <a16:creationId xmlns:a16="http://schemas.microsoft.com/office/drawing/2014/main" id="{66379770-3B84-911A-9BE1-48820E574C85}"/>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56" name="Google Shape;4066;p40">
            <a:extLst>
              <a:ext uri="{FF2B5EF4-FFF2-40B4-BE49-F238E27FC236}">
                <a16:creationId xmlns:a16="http://schemas.microsoft.com/office/drawing/2014/main" id="{E017B23B-D39B-29A9-39D0-22DEDD6117AA}"/>
              </a:ext>
            </a:extLst>
          </p:cNvPr>
          <p:cNvGrpSpPr/>
          <p:nvPr/>
        </p:nvGrpSpPr>
        <p:grpSpPr>
          <a:xfrm>
            <a:off x="2985662" y="4065486"/>
            <a:ext cx="249533" cy="190796"/>
            <a:chOff x="8087032" y="1819727"/>
            <a:chExt cx="343683" cy="327474"/>
          </a:xfrm>
        </p:grpSpPr>
        <p:sp>
          <p:nvSpPr>
            <p:cNvPr id="4057" name="Google Shape;4067;p40">
              <a:extLst>
                <a:ext uri="{FF2B5EF4-FFF2-40B4-BE49-F238E27FC236}">
                  <a16:creationId xmlns:a16="http://schemas.microsoft.com/office/drawing/2014/main" id="{1DA319ED-24BC-9C6F-F6C4-33E3D3F9DFEF}"/>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8" name="Google Shape;4068;p40">
              <a:extLst>
                <a:ext uri="{FF2B5EF4-FFF2-40B4-BE49-F238E27FC236}">
                  <a16:creationId xmlns:a16="http://schemas.microsoft.com/office/drawing/2014/main" id="{13FBEA05-EF90-D25E-368D-31F18533B975}"/>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9" name="Google Shape;4069;p40">
              <a:extLst>
                <a:ext uri="{FF2B5EF4-FFF2-40B4-BE49-F238E27FC236}">
                  <a16:creationId xmlns:a16="http://schemas.microsoft.com/office/drawing/2014/main" id="{4D387C6B-FCF3-07FB-DD1F-C339AFE468DA}"/>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0" name="Google Shape;4070;p40">
              <a:extLst>
                <a:ext uri="{FF2B5EF4-FFF2-40B4-BE49-F238E27FC236}">
                  <a16:creationId xmlns:a16="http://schemas.microsoft.com/office/drawing/2014/main" id="{61C07F26-3187-4143-DAF7-AC62038B34D7}"/>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61" name="Google Shape;4066;p40">
            <a:extLst>
              <a:ext uri="{FF2B5EF4-FFF2-40B4-BE49-F238E27FC236}">
                <a16:creationId xmlns:a16="http://schemas.microsoft.com/office/drawing/2014/main" id="{63B76118-7834-ED4F-D8BF-124E86F6E69D}"/>
              </a:ext>
            </a:extLst>
          </p:cNvPr>
          <p:cNvGrpSpPr/>
          <p:nvPr/>
        </p:nvGrpSpPr>
        <p:grpSpPr>
          <a:xfrm>
            <a:off x="5376863" y="4054540"/>
            <a:ext cx="249533" cy="190796"/>
            <a:chOff x="8087032" y="1819727"/>
            <a:chExt cx="343683" cy="327474"/>
          </a:xfrm>
        </p:grpSpPr>
        <p:sp>
          <p:nvSpPr>
            <p:cNvPr id="4062" name="Google Shape;4067;p40">
              <a:extLst>
                <a:ext uri="{FF2B5EF4-FFF2-40B4-BE49-F238E27FC236}">
                  <a16:creationId xmlns:a16="http://schemas.microsoft.com/office/drawing/2014/main" id="{472F7F85-21A4-D707-A32D-A0ED012C7CA5}"/>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3" name="Google Shape;4068;p40">
              <a:extLst>
                <a:ext uri="{FF2B5EF4-FFF2-40B4-BE49-F238E27FC236}">
                  <a16:creationId xmlns:a16="http://schemas.microsoft.com/office/drawing/2014/main" id="{E579CFC6-6179-C9CF-6CE5-9449B7B56E82}"/>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4" name="Google Shape;4069;p40">
              <a:extLst>
                <a:ext uri="{FF2B5EF4-FFF2-40B4-BE49-F238E27FC236}">
                  <a16:creationId xmlns:a16="http://schemas.microsoft.com/office/drawing/2014/main" id="{9DDDAB6B-B097-2A84-C011-1CCEBA5C2965}"/>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5" name="Google Shape;4070;p40">
              <a:extLst>
                <a:ext uri="{FF2B5EF4-FFF2-40B4-BE49-F238E27FC236}">
                  <a16:creationId xmlns:a16="http://schemas.microsoft.com/office/drawing/2014/main" id="{CB26AF47-E511-9939-0F14-ADCF6B4B51B1}"/>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4">
          <a:extLst>
            <a:ext uri="{FF2B5EF4-FFF2-40B4-BE49-F238E27FC236}">
              <a16:creationId xmlns:a16="http://schemas.microsoft.com/office/drawing/2014/main" id="{7C0058C1-3837-8E50-1268-704E4C7C5D6E}"/>
            </a:ext>
          </a:extLst>
        </p:cNvPr>
        <p:cNvGrpSpPr/>
        <p:nvPr/>
      </p:nvGrpSpPr>
      <p:grpSpPr>
        <a:xfrm>
          <a:off x="0" y="0"/>
          <a:ext cx="0" cy="0"/>
          <a:chOff x="0" y="0"/>
          <a:chExt cx="0" cy="0"/>
        </a:xfrm>
      </p:grpSpPr>
      <p:sp>
        <p:nvSpPr>
          <p:cNvPr id="4075" name="Google Shape;4075;p41">
            <a:extLst>
              <a:ext uri="{FF2B5EF4-FFF2-40B4-BE49-F238E27FC236}">
                <a16:creationId xmlns:a16="http://schemas.microsoft.com/office/drawing/2014/main" id="{452F8A55-13F5-A242-C5BC-1415F7B4F6C0}"/>
              </a:ext>
            </a:extLst>
          </p:cNvPr>
          <p:cNvSpPr txBox="1">
            <a:spLocks noGrp="1"/>
          </p:cNvSpPr>
          <p:nvPr>
            <p:ph type="title"/>
          </p:nvPr>
        </p:nvSpPr>
        <p:spPr>
          <a:xfrm>
            <a:off x="642724" y="494071"/>
            <a:ext cx="4072475" cy="625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solidFill>
                  <a:schemeClr val="tx1"/>
                </a:solidFill>
                <a:latin typeface="Syne" panose="020B0604020202020204" charset="0"/>
              </a:rPr>
              <a:t>Violation of IEEE Code of Ethics 1:</a:t>
            </a:r>
            <a:endParaRPr lang="en-US" sz="3200" b="1" dirty="0">
              <a:solidFill>
                <a:schemeClr val="tx1"/>
              </a:solidFill>
              <a:latin typeface="Syne" panose="020B0604020202020204" charset="0"/>
              <a:ea typeface="Barlow"/>
              <a:cs typeface="Barlow"/>
              <a:sym typeface="Barlow"/>
            </a:endParaRPr>
          </a:p>
        </p:txBody>
      </p:sp>
      <p:sp>
        <p:nvSpPr>
          <p:cNvPr id="4077" name="Google Shape;4077;p41">
            <a:extLst>
              <a:ext uri="{FF2B5EF4-FFF2-40B4-BE49-F238E27FC236}">
                <a16:creationId xmlns:a16="http://schemas.microsoft.com/office/drawing/2014/main" id="{62EEA78E-8145-005E-9DCF-6C61C04E4F97}"/>
              </a:ext>
            </a:extLst>
          </p:cNvPr>
          <p:cNvSpPr txBox="1">
            <a:spLocks noGrp="1"/>
          </p:cNvSpPr>
          <p:nvPr>
            <p:ph type="body" idx="2"/>
          </p:nvPr>
        </p:nvSpPr>
        <p:spPr>
          <a:xfrm>
            <a:off x="834338" y="1059053"/>
            <a:ext cx="6665217" cy="3590376"/>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sz="1800" b="1" dirty="0"/>
              <a:t>Failure to Prioritize Public</a:t>
            </a:r>
          </a:p>
          <a:p>
            <a:pPr lvl="1">
              <a:buFont typeface="Arial" panose="020B0604020202020204" pitchFamily="34" charset="0"/>
              <a:buChar char="•"/>
            </a:pPr>
            <a:r>
              <a:rPr lang="en-US" sz="1800" dirty="0">
                <a:effectLst/>
              </a:rPr>
              <a:t>Safety concerns ignored to meet deadlines.</a:t>
            </a:r>
            <a:endParaRPr lang="en-US" sz="1800" dirty="0"/>
          </a:p>
          <a:p>
            <a:pPr lvl="1">
              <a:buFont typeface="Arial" panose="020B0604020202020204" pitchFamily="34" charset="0"/>
              <a:buChar char="•"/>
            </a:pPr>
            <a:r>
              <a:rPr lang="en-US" sz="1800" dirty="0">
                <a:effectLst/>
              </a:rPr>
              <a:t>Resulted in two fatal crashes.</a:t>
            </a:r>
            <a:endParaRPr lang="en-US" sz="1800" b="1" dirty="0"/>
          </a:p>
          <a:p>
            <a:r>
              <a:rPr lang="en-US" sz="1800" b="1" dirty="0">
                <a:effectLst/>
              </a:rPr>
              <a:t> Neglect of Ethical Design Practices</a:t>
            </a:r>
          </a:p>
          <a:p>
            <a:pPr lvl="1">
              <a:buFont typeface="Arial" panose="020B0604020202020204" pitchFamily="34" charset="0"/>
              <a:buChar char="•"/>
            </a:pPr>
            <a:r>
              <a:rPr lang="en-US" sz="1800" dirty="0">
                <a:effectLst/>
              </a:rPr>
              <a:t>Inadequate testing and redundancy in MCAS.</a:t>
            </a:r>
            <a:endParaRPr lang="en-US" sz="1800" dirty="0"/>
          </a:p>
          <a:p>
            <a:pPr lvl="1">
              <a:buFont typeface="Arial" panose="020B0604020202020204" pitchFamily="34" charset="0"/>
              <a:buChar char="•"/>
            </a:pPr>
            <a:r>
              <a:rPr lang="en-US" sz="1800" dirty="0">
                <a:effectLst/>
              </a:rPr>
              <a:t>Insufficient pilot training.</a:t>
            </a:r>
            <a:endParaRPr lang="en-US" sz="1800" dirty="0"/>
          </a:p>
          <a:p>
            <a:r>
              <a:rPr lang="en-US" sz="1800" b="1" dirty="0">
                <a:effectLst/>
              </a:rPr>
              <a:t>Delayed Disclosure of Risks</a:t>
            </a:r>
          </a:p>
          <a:p>
            <a:pPr lvl="1">
              <a:buFont typeface="Arial" panose="020B0604020202020204" pitchFamily="34" charset="0"/>
              <a:buChar char="•"/>
            </a:pPr>
            <a:r>
              <a:rPr lang="en-US" sz="1800" dirty="0">
                <a:effectLst/>
              </a:rPr>
              <a:t>Safety risks were not disclosed after the first crash.</a:t>
            </a:r>
          </a:p>
          <a:p>
            <a:r>
              <a:rPr lang="en-US" sz="1800" b="1" dirty="0">
                <a:effectLst/>
              </a:rPr>
              <a:t> Business Goals Over Public Welfare</a:t>
            </a:r>
            <a:endParaRPr lang="en-US" sz="1800" dirty="0"/>
          </a:p>
          <a:p>
            <a:pPr lvl="1">
              <a:buFont typeface="Arial" panose="020B0604020202020204" pitchFamily="34" charset="0"/>
              <a:buChar char="•"/>
            </a:pPr>
            <a:r>
              <a:rPr lang="en-US" sz="1800" dirty="0">
                <a:effectLst/>
              </a:rPr>
              <a:t>Prioritized market competition over safety.</a:t>
            </a:r>
            <a:endParaRPr lang="en-US" sz="1800" dirty="0"/>
          </a:p>
          <a:p>
            <a:pPr marL="609600" lvl="1" indent="0">
              <a:buNone/>
            </a:pPr>
            <a:endParaRPr lang="en-US" dirty="0"/>
          </a:p>
          <a:p>
            <a:endParaRPr lang="en-US" dirty="0"/>
          </a:p>
        </p:txBody>
      </p:sp>
    </p:spTree>
    <p:extLst>
      <p:ext uri="{BB962C8B-B14F-4D97-AF65-F5344CB8AC3E}">
        <p14:creationId xmlns:p14="http://schemas.microsoft.com/office/powerpoint/2010/main" val="414252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7">
          <a:extLst>
            <a:ext uri="{FF2B5EF4-FFF2-40B4-BE49-F238E27FC236}">
              <a16:creationId xmlns:a16="http://schemas.microsoft.com/office/drawing/2014/main" id="{1788FCC4-B2CF-0715-839A-56100AF8108A}"/>
            </a:ext>
          </a:extLst>
        </p:cNvPr>
        <p:cNvGrpSpPr/>
        <p:nvPr/>
      </p:nvGrpSpPr>
      <p:grpSpPr>
        <a:xfrm>
          <a:off x="0" y="0"/>
          <a:ext cx="0" cy="0"/>
          <a:chOff x="0" y="0"/>
          <a:chExt cx="0" cy="0"/>
        </a:xfrm>
      </p:grpSpPr>
      <p:sp>
        <p:nvSpPr>
          <p:cNvPr id="4058" name="Google Shape;4058;p40">
            <a:extLst>
              <a:ext uri="{FF2B5EF4-FFF2-40B4-BE49-F238E27FC236}">
                <a16:creationId xmlns:a16="http://schemas.microsoft.com/office/drawing/2014/main" id="{E1416267-24F2-027E-44C6-B32610ED9E10}"/>
              </a:ext>
            </a:extLst>
          </p:cNvPr>
          <p:cNvSpPr/>
          <p:nvPr/>
        </p:nvSpPr>
        <p:spPr>
          <a:xfrm>
            <a:off x="6563291" y="931717"/>
            <a:ext cx="2310144" cy="3280066"/>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59" name="Google Shape;4059;p40">
            <a:extLst>
              <a:ext uri="{FF2B5EF4-FFF2-40B4-BE49-F238E27FC236}">
                <a16:creationId xmlns:a16="http://schemas.microsoft.com/office/drawing/2014/main" id="{04D22D3E-5D4C-599F-7D9C-198F78E988A8}"/>
              </a:ext>
            </a:extLst>
          </p:cNvPr>
          <p:cNvSpPr/>
          <p:nvPr/>
        </p:nvSpPr>
        <p:spPr>
          <a:xfrm>
            <a:off x="887606" y="213852"/>
            <a:ext cx="4049400" cy="1150374"/>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4062" name="Google Shape;4062;p40">
            <a:extLst>
              <a:ext uri="{FF2B5EF4-FFF2-40B4-BE49-F238E27FC236}">
                <a16:creationId xmlns:a16="http://schemas.microsoft.com/office/drawing/2014/main" id="{182A2734-2FB4-370E-B292-400BC335E202}"/>
              </a:ext>
            </a:extLst>
          </p:cNvPr>
          <p:cNvSpPr txBox="1">
            <a:spLocks noGrp="1"/>
          </p:cNvSpPr>
          <p:nvPr>
            <p:ph type="title" idx="2"/>
          </p:nvPr>
        </p:nvSpPr>
        <p:spPr>
          <a:xfrm>
            <a:off x="968055" y="375820"/>
            <a:ext cx="4049400" cy="857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latin typeface="Syne" panose="020B0604020202020204"/>
              </a:rPr>
              <a:t>Ethical Dilemma</a:t>
            </a:r>
            <a:r>
              <a:rPr lang="en" sz="4000" dirty="0">
                <a:latin typeface="Syne" panose="020B0604020202020204"/>
              </a:rPr>
              <a:t> </a:t>
            </a:r>
            <a:endParaRPr dirty="0">
              <a:latin typeface="Syne" panose="020B0604020202020204"/>
            </a:endParaRPr>
          </a:p>
        </p:txBody>
      </p:sp>
      <p:pic>
        <p:nvPicPr>
          <p:cNvPr id="4064" name="Google Shape;4064;p40">
            <a:extLst>
              <a:ext uri="{FF2B5EF4-FFF2-40B4-BE49-F238E27FC236}">
                <a16:creationId xmlns:a16="http://schemas.microsoft.com/office/drawing/2014/main" id="{0ED68B10-64B2-E513-B7D9-72FE9713BEAC}"/>
              </a:ext>
            </a:extLst>
          </p:cNvPr>
          <p:cNvPicPr preferRelativeResize="0">
            <a:picLocks noGrp="1"/>
          </p:cNvPicPr>
          <p:nvPr>
            <p:ph type="pic" idx="3"/>
          </p:nvPr>
        </p:nvPicPr>
        <p:blipFill>
          <a:blip r:embed="rId3"/>
          <a:srcRect l="17402" r="16258"/>
          <a:stretch/>
        </p:blipFill>
        <p:spPr>
          <a:xfrm>
            <a:off x="6637059" y="1042511"/>
            <a:ext cx="2110825" cy="2999272"/>
          </a:xfrm>
          <a:prstGeom prst="round2SameRect">
            <a:avLst>
              <a:gd name="adj1" fmla="val 50000"/>
              <a:gd name="adj2" fmla="val 0"/>
            </a:avLst>
          </a:prstGeom>
        </p:spPr>
      </p:pic>
      <p:grpSp>
        <p:nvGrpSpPr>
          <p:cNvPr id="4066" name="Google Shape;4066;p40">
            <a:extLst>
              <a:ext uri="{FF2B5EF4-FFF2-40B4-BE49-F238E27FC236}">
                <a16:creationId xmlns:a16="http://schemas.microsoft.com/office/drawing/2014/main" id="{0CD26FED-8658-F5AE-9C6D-CFD01BB88627}"/>
              </a:ext>
            </a:extLst>
          </p:cNvPr>
          <p:cNvGrpSpPr/>
          <p:nvPr/>
        </p:nvGrpSpPr>
        <p:grpSpPr>
          <a:xfrm>
            <a:off x="8798838" y="3841911"/>
            <a:ext cx="201579" cy="199867"/>
            <a:chOff x="8087032" y="1819727"/>
            <a:chExt cx="343683" cy="327474"/>
          </a:xfrm>
        </p:grpSpPr>
        <p:sp>
          <p:nvSpPr>
            <p:cNvPr id="4067" name="Google Shape;4067;p40">
              <a:extLst>
                <a:ext uri="{FF2B5EF4-FFF2-40B4-BE49-F238E27FC236}">
                  <a16:creationId xmlns:a16="http://schemas.microsoft.com/office/drawing/2014/main" id="{7E55BBBB-B5BF-D778-BDA9-E5F10AC3FCE4}"/>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a:extLst>
                <a:ext uri="{FF2B5EF4-FFF2-40B4-BE49-F238E27FC236}">
                  <a16:creationId xmlns:a16="http://schemas.microsoft.com/office/drawing/2014/main" id="{55562897-1C96-6872-78AD-303CE117B466}"/>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a:extLst>
                <a:ext uri="{FF2B5EF4-FFF2-40B4-BE49-F238E27FC236}">
                  <a16:creationId xmlns:a16="http://schemas.microsoft.com/office/drawing/2014/main" id="{90A51DD0-9CC6-73C4-02F8-5B20B7BE3E72}"/>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a:extLst>
                <a:ext uri="{FF2B5EF4-FFF2-40B4-BE49-F238E27FC236}">
                  <a16:creationId xmlns:a16="http://schemas.microsoft.com/office/drawing/2014/main" id="{DCFE6D45-8F68-EE30-81F8-77EBEE85DAC3}"/>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023EC8CD-A7B5-3485-F688-77A6144B5700}"/>
              </a:ext>
            </a:extLst>
          </p:cNvPr>
          <p:cNvSpPr txBox="1"/>
          <p:nvPr/>
        </p:nvSpPr>
        <p:spPr>
          <a:xfrm>
            <a:off x="534072" y="1487615"/>
            <a:ext cx="5914104" cy="32800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tx1"/>
                </a:solidFill>
                <a:effectLst/>
                <a:latin typeface="Tahoma" panose="020B0604030504040204" pitchFamily="34" charset="0"/>
                <a:ea typeface="Tahoma" panose="020B0604030504040204" pitchFamily="34" charset="0"/>
                <a:cs typeface="Tahoma" panose="020B0604030504040204" pitchFamily="34" charset="0"/>
              </a:rPr>
              <a:t>Boeing engineers, responsible for the development of the 737 Max, faced intense pressure from management to meet production deadlines and control costs to compete with Airbus’s A320neo. While concerns were raised about the safety of the MCAS software during development, these were not fully addressed to keep the project on schedule. The engineers had to decide whether to insist on delaying the aircraft’s release to resolve safety issues or comply with management’s directives, risking potential safety failures that could endanger lives and damage Boeing’s reputation.</a:t>
            </a:r>
          </a:p>
          <a:p>
            <a:pPr marL="285750" indent="-285750" algn="just">
              <a:lnSpc>
                <a:spcPct val="150000"/>
              </a:lnSpc>
              <a:buFont typeface="Arial" panose="020B0604020202020204" pitchFamily="34" charset="0"/>
              <a:buChar cha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714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0">
          <a:extLst>
            <a:ext uri="{FF2B5EF4-FFF2-40B4-BE49-F238E27FC236}">
              <a16:creationId xmlns:a16="http://schemas.microsoft.com/office/drawing/2014/main" id="{C8F0391C-67E7-B4EC-5BBE-6039185C2404}"/>
            </a:ext>
          </a:extLst>
        </p:cNvPr>
        <p:cNvGrpSpPr/>
        <p:nvPr/>
      </p:nvGrpSpPr>
      <p:grpSpPr>
        <a:xfrm>
          <a:off x="0" y="0"/>
          <a:ext cx="0" cy="0"/>
          <a:chOff x="0" y="0"/>
          <a:chExt cx="0" cy="0"/>
        </a:xfrm>
      </p:grpSpPr>
      <p:sp>
        <p:nvSpPr>
          <p:cNvPr id="3911" name="Google Shape;3911;p31">
            <a:extLst>
              <a:ext uri="{FF2B5EF4-FFF2-40B4-BE49-F238E27FC236}">
                <a16:creationId xmlns:a16="http://schemas.microsoft.com/office/drawing/2014/main" id="{237FAA60-4CAD-0445-63B1-765F63B48CE0}"/>
              </a:ext>
            </a:extLst>
          </p:cNvPr>
          <p:cNvSpPr/>
          <p:nvPr/>
        </p:nvSpPr>
        <p:spPr>
          <a:xfrm>
            <a:off x="4486700" y="16901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2" name="Google Shape;3912;p31">
            <a:extLst>
              <a:ext uri="{FF2B5EF4-FFF2-40B4-BE49-F238E27FC236}">
                <a16:creationId xmlns:a16="http://schemas.microsoft.com/office/drawing/2014/main" id="{59D15F5E-7509-B0A8-E0EE-962EE5F8D41F}"/>
              </a:ext>
            </a:extLst>
          </p:cNvPr>
          <p:cNvSpPr/>
          <p:nvPr/>
        </p:nvSpPr>
        <p:spPr>
          <a:xfrm>
            <a:off x="4486700" y="24664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3" name="Google Shape;3913;p31">
            <a:extLst>
              <a:ext uri="{FF2B5EF4-FFF2-40B4-BE49-F238E27FC236}">
                <a16:creationId xmlns:a16="http://schemas.microsoft.com/office/drawing/2014/main" id="{9FF0EFA2-08FC-090C-7AE6-D8026656A758}"/>
              </a:ext>
            </a:extLst>
          </p:cNvPr>
          <p:cNvSpPr/>
          <p:nvPr/>
        </p:nvSpPr>
        <p:spPr>
          <a:xfrm>
            <a:off x="4486700" y="318532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4" name="Google Shape;3914;p31">
            <a:extLst>
              <a:ext uri="{FF2B5EF4-FFF2-40B4-BE49-F238E27FC236}">
                <a16:creationId xmlns:a16="http://schemas.microsoft.com/office/drawing/2014/main" id="{BD124FCE-4F5F-AC0F-9204-A208AB73F829}"/>
              </a:ext>
            </a:extLst>
          </p:cNvPr>
          <p:cNvSpPr/>
          <p:nvPr/>
        </p:nvSpPr>
        <p:spPr>
          <a:xfrm>
            <a:off x="4486700" y="39041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5" name="Google Shape;3915;p31">
            <a:extLst>
              <a:ext uri="{FF2B5EF4-FFF2-40B4-BE49-F238E27FC236}">
                <a16:creationId xmlns:a16="http://schemas.microsoft.com/office/drawing/2014/main" id="{41A6F1A6-FFEF-637B-18EE-3F80344340EF}"/>
              </a:ext>
            </a:extLst>
          </p:cNvPr>
          <p:cNvSpPr/>
          <p:nvPr/>
        </p:nvSpPr>
        <p:spPr>
          <a:xfrm>
            <a:off x="936847" y="1064612"/>
            <a:ext cx="2265300" cy="36789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6" name="Google Shape;3916;p31">
            <a:extLst>
              <a:ext uri="{FF2B5EF4-FFF2-40B4-BE49-F238E27FC236}">
                <a16:creationId xmlns:a16="http://schemas.microsoft.com/office/drawing/2014/main" id="{AB5B201C-2CF8-C897-DEC6-6B5D7F689457}"/>
              </a:ext>
            </a:extLst>
          </p:cNvPr>
          <p:cNvSpPr txBox="1">
            <a:spLocks noGrp="1"/>
          </p:cNvSpPr>
          <p:nvPr>
            <p:ph type="title"/>
          </p:nvPr>
        </p:nvSpPr>
        <p:spPr>
          <a:xfrm>
            <a:off x="1548500" y="228479"/>
            <a:ext cx="629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Four Steps For Resolving Ethical Dilemma</a:t>
            </a:r>
            <a:endParaRPr lang="en-US" dirty="0"/>
          </a:p>
        </p:txBody>
      </p:sp>
      <p:sp>
        <p:nvSpPr>
          <p:cNvPr id="3917" name="Google Shape;3917;p31">
            <a:extLst>
              <a:ext uri="{FF2B5EF4-FFF2-40B4-BE49-F238E27FC236}">
                <a16:creationId xmlns:a16="http://schemas.microsoft.com/office/drawing/2014/main" id="{6A48B285-8D3A-ACD6-276F-EC4307214688}"/>
              </a:ext>
            </a:extLst>
          </p:cNvPr>
          <p:cNvSpPr txBox="1">
            <a:spLocks noGrp="1"/>
          </p:cNvSpPr>
          <p:nvPr>
            <p:ph type="title" idx="3"/>
          </p:nvPr>
        </p:nvSpPr>
        <p:spPr>
          <a:xfrm>
            <a:off x="4486700" y="16901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a:t>
            </a:r>
            <a:endParaRPr/>
          </a:p>
        </p:txBody>
      </p:sp>
      <p:sp>
        <p:nvSpPr>
          <p:cNvPr id="3918" name="Google Shape;3918;p31">
            <a:extLst>
              <a:ext uri="{FF2B5EF4-FFF2-40B4-BE49-F238E27FC236}">
                <a16:creationId xmlns:a16="http://schemas.microsoft.com/office/drawing/2014/main" id="{150F10E0-4C7F-DEAE-2372-9592D9ECB887}"/>
              </a:ext>
            </a:extLst>
          </p:cNvPr>
          <p:cNvSpPr txBox="1">
            <a:spLocks noGrp="1"/>
          </p:cNvSpPr>
          <p:nvPr>
            <p:ph type="title" idx="4"/>
          </p:nvPr>
        </p:nvSpPr>
        <p:spPr>
          <a:xfrm>
            <a:off x="4486701" y="3904171"/>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4</a:t>
            </a:r>
            <a:endParaRPr/>
          </a:p>
        </p:txBody>
      </p:sp>
      <p:sp>
        <p:nvSpPr>
          <p:cNvPr id="3919" name="Google Shape;3919;p31">
            <a:extLst>
              <a:ext uri="{FF2B5EF4-FFF2-40B4-BE49-F238E27FC236}">
                <a16:creationId xmlns:a16="http://schemas.microsoft.com/office/drawing/2014/main" id="{E80EAA8C-1A93-182F-1D87-4A9ADE31D3F5}"/>
              </a:ext>
            </a:extLst>
          </p:cNvPr>
          <p:cNvSpPr txBox="1">
            <a:spLocks noGrp="1"/>
          </p:cNvSpPr>
          <p:nvPr>
            <p:ph type="title" idx="5"/>
          </p:nvPr>
        </p:nvSpPr>
        <p:spPr>
          <a:xfrm>
            <a:off x="4486700" y="3185321"/>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3</a:t>
            </a:r>
            <a:endParaRPr/>
          </a:p>
        </p:txBody>
      </p:sp>
      <p:sp>
        <p:nvSpPr>
          <p:cNvPr id="3920" name="Google Shape;3920;p31">
            <a:extLst>
              <a:ext uri="{FF2B5EF4-FFF2-40B4-BE49-F238E27FC236}">
                <a16:creationId xmlns:a16="http://schemas.microsoft.com/office/drawing/2014/main" id="{F13CDE9F-8516-ADEC-9E7A-638B75C552DF}"/>
              </a:ext>
            </a:extLst>
          </p:cNvPr>
          <p:cNvSpPr txBox="1">
            <a:spLocks noGrp="1"/>
          </p:cNvSpPr>
          <p:nvPr>
            <p:ph type="title" idx="6"/>
          </p:nvPr>
        </p:nvSpPr>
        <p:spPr>
          <a:xfrm>
            <a:off x="4486701" y="24664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a:t>
            </a:r>
            <a:endParaRPr/>
          </a:p>
        </p:txBody>
      </p:sp>
      <p:sp>
        <p:nvSpPr>
          <p:cNvPr id="3921" name="Google Shape;3921;p31">
            <a:extLst>
              <a:ext uri="{FF2B5EF4-FFF2-40B4-BE49-F238E27FC236}">
                <a16:creationId xmlns:a16="http://schemas.microsoft.com/office/drawing/2014/main" id="{E3E33C10-C9EC-C210-6273-4472E77E0073}"/>
              </a:ext>
            </a:extLst>
          </p:cNvPr>
          <p:cNvSpPr txBox="1">
            <a:spLocks noGrp="1"/>
          </p:cNvSpPr>
          <p:nvPr>
            <p:ph type="subTitle" idx="1"/>
          </p:nvPr>
        </p:nvSpPr>
        <p:spPr>
          <a:xfrm>
            <a:off x="5231200" y="1747625"/>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Moral Clarity</a:t>
            </a:r>
          </a:p>
        </p:txBody>
      </p:sp>
      <p:sp>
        <p:nvSpPr>
          <p:cNvPr id="3922" name="Google Shape;3922;p31">
            <a:extLst>
              <a:ext uri="{FF2B5EF4-FFF2-40B4-BE49-F238E27FC236}">
                <a16:creationId xmlns:a16="http://schemas.microsoft.com/office/drawing/2014/main" id="{54B4C77A-8F5E-8895-54C6-5C3AC305E452}"/>
              </a:ext>
            </a:extLst>
          </p:cNvPr>
          <p:cNvSpPr txBox="1">
            <a:spLocks noGrp="1"/>
          </p:cNvSpPr>
          <p:nvPr>
            <p:ph type="subTitle" idx="7"/>
          </p:nvPr>
        </p:nvSpPr>
        <p:spPr>
          <a:xfrm>
            <a:off x="5231200" y="3242771"/>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Consider the Options</a:t>
            </a:r>
          </a:p>
        </p:txBody>
      </p:sp>
      <p:sp>
        <p:nvSpPr>
          <p:cNvPr id="3923" name="Google Shape;3923;p31">
            <a:extLst>
              <a:ext uri="{FF2B5EF4-FFF2-40B4-BE49-F238E27FC236}">
                <a16:creationId xmlns:a16="http://schemas.microsoft.com/office/drawing/2014/main" id="{C60B8F1D-E093-A919-8C20-2F87E24EC5AA}"/>
              </a:ext>
            </a:extLst>
          </p:cNvPr>
          <p:cNvSpPr txBox="1">
            <a:spLocks noGrp="1"/>
          </p:cNvSpPr>
          <p:nvPr>
            <p:ph type="subTitle" idx="8"/>
          </p:nvPr>
        </p:nvSpPr>
        <p:spPr>
          <a:xfrm>
            <a:off x="5231200" y="3961621"/>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018"/>
              <a:buFont typeface="Arial"/>
              <a:buNone/>
            </a:pPr>
            <a:r>
              <a:rPr lang="en-US" dirty="0"/>
              <a:t>Make a reasonable decision</a:t>
            </a:r>
            <a:endParaRPr dirty="0"/>
          </a:p>
        </p:txBody>
      </p:sp>
      <p:sp>
        <p:nvSpPr>
          <p:cNvPr id="3924" name="Google Shape;3924;p31">
            <a:extLst>
              <a:ext uri="{FF2B5EF4-FFF2-40B4-BE49-F238E27FC236}">
                <a16:creationId xmlns:a16="http://schemas.microsoft.com/office/drawing/2014/main" id="{B776B666-766E-DA96-A9B2-BC073740B084}"/>
              </a:ext>
            </a:extLst>
          </p:cNvPr>
          <p:cNvSpPr txBox="1">
            <a:spLocks noGrp="1"/>
          </p:cNvSpPr>
          <p:nvPr>
            <p:ph type="subTitle" idx="9"/>
          </p:nvPr>
        </p:nvSpPr>
        <p:spPr>
          <a:xfrm>
            <a:off x="5231200" y="2523925"/>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facts</a:t>
            </a:r>
          </a:p>
        </p:txBody>
      </p:sp>
      <p:pic>
        <p:nvPicPr>
          <p:cNvPr id="3925" name="Google Shape;3925;p31">
            <a:extLst>
              <a:ext uri="{FF2B5EF4-FFF2-40B4-BE49-F238E27FC236}">
                <a16:creationId xmlns:a16="http://schemas.microsoft.com/office/drawing/2014/main" id="{AFF8C394-94A3-0632-1434-3CAF714340B9}"/>
              </a:ext>
            </a:extLst>
          </p:cNvPr>
          <p:cNvPicPr preferRelativeResize="0">
            <a:picLocks noGrp="1"/>
          </p:cNvPicPr>
          <p:nvPr>
            <p:ph type="pic" idx="2"/>
          </p:nvPr>
        </p:nvPicPr>
        <p:blipFill>
          <a:blip r:embed="rId3"/>
          <a:srcRect l="20642" r="20642"/>
          <a:stretch/>
        </p:blipFill>
        <p:spPr>
          <a:xfrm>
            <a:off x="1089622" y="1234512"/>
            <a:ext cx="1965300" cy="3347100"/>
          </a:xfrm>
          <a:prstGeom prst="round2SameRect">
            <a:avLst>
              <a:gd name="adj1" fmla="val 50000"/>
              <a:gd name="adj2" fmla="val 0"/>
            </a:avLst>
          </a:prstGeom>
        </p:spPr>
      </p:pic>
      <p:sp>
        <p:nvSpPr>
          <p:cNvPr id="3926" name="Google Shape;3926;p31">
            <a:extLst>
              <a:ext uri="{FF2B5EF4-FFF2-40B4-BE49-F238E27FC236}">
                <a16:creationId xmlns:a16="http://schemas.microsoft.com/office/drawing/2014/main" id="{8EC1829F-E14D-09F1-EA6E-50376665573D}"/>
              </a:ext>
            </a:extLst>
          </p:cNvPr>
          <p:cNvSpPr/>
          <p:nvPr/>
        </p:nvSpPr>
        <p:spPr>
          <a:xfrm rot="-2700000">
            <a:off x="812586" y="4073750"/>
            <a:ext cx="260074" cy="260074"/>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927" name="Google Shape;3927;p31">
            <a:extLst>
              <a:ext uri="{FF2B5EF4-FFF2-40B4-BE49-F238E27FC236}">
                <a16:creationId xmlns:a16="http://schemas.microsoft.com/office/drawing/2014/main" id="{0C134F21-64FC-D90F-DCCC-F771252985C7}"/>
              </a:ext>
            </a:extLst>
          </p:cNvPr>
          <p:cNvGrpSpPr/>
          <p:nvPr/>
        </p:nvGrpSpPr>
        <p:grpSpPr>
          <a:xfrm>
            <a:off x="3073882" y="2134420"/>
            <a:ext cx="253947" cy="241938"/>
            <a:chOff x="8087032" y="1819727"/>
            <a:chExt cx="343683" cy="327474"/>
          </a:xfrm>
        </p:grpSpPr>
        <p:sp>
          <p:nvSpPr>
            <p:cNvPr id="3928" name="Google Shape;3928;p31">
              <a:extLst>
                <a:ext uri="{FF2B5EF4-FFF2-40B4-BE49-F238E27FC236}">
                  <a16:creationId xmlns:a16="http://schemas.microsoft.com/office/drawing/2014/main" id="{1E01AEBA-7324-3095-431D-7AAAB7010ED6}"/>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29" name="Google Shape;3929;p31">
              <a:extLst>
                <a:ext uri="{FF2B5EF4-FFF2-40B4-BE49-F238E27FC236}">
                  <a16:creationId xmlns:a16="http://schemas.microsoft.com/office/drawing/2014/main" id="{34549B98-30EC-81A0-1332-05822B5E235D}"/>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0" name="Google Shape;3930;p31">
              <a:extLst>
                <a:ext uri="{FF2B5EF4-FFF2-40B4-BE49-F238E27FC236}">
                  <a16:creationId xmlns:a16="http://schemas.microsoft.com/office/drawing/2014/main" id="{15E724A7-DE82-ACE2-AC6D-640794F2E3F0}"/>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1" name="Google Shape;3931;p31">
              <a:extLst>
                <a:ext uri="{FF2B5EF4-FFF2-40B4-BE49-F238E27FC236}">
                  <a16:creationId xmlns:a16="http://schemas.microsoft.com/office/drawing/2014/main" id="{A16D72FB-0589-9935-93BD-7D823D814AFF}"/>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235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p41"/>
          <p:cNvSpPr txBox="1">
            <a:spLocks noGrp="1"/>
          </p:cNvSpPr>
          <p:nvPr>
            <p:ph type="title"/>
          </p:nvPr>
        </p:nvSpPr>
        <p:spPr>
          <a:xfrm>
            <a:off x="642725" y="494071"/>
            <a:ext cx="3715500" cy="6250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 1: Moral Clarity:</a:t>
            </a:r>
          </a:p>
        </p:txBody>
      </p:sp>
      <p:sp>
        <p:nvSpPr>
          <p:cNvPr id="4076" name="Google Shape;4076;p41"/>
          <p:cNvSpPr txBox="1">
            <a:spLocks noGrp="1"/>
          </p:cNvSpPr>
          <p:nvPr>
            <p:ph type="subTitle" idx="1"/>
          </p:nvPr>
        </p:nvSpPr>
        <p:spPr>
          <a:xfrm>
            <a:off x="713225" y="1476793"/>
            <a:ext cx="3645000" cy="14433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Boeing engineers, responsible for the development of the 737 Max, faced a conflict between the urgency to meet tight production deadlines and the necessity to address safety concerns related to the MCAS software, ensuring the aircraft’s safety for passengers and crew.</a:t>
            </a:r>
            <a:endParaRPr dirty="0"/>
          </a:p>
        </p:txBody>
      </p:sp>
      <p:sp>
        <p:nvSpPr>
          <p:cNvPr id="4077" name="Google Shape;4077;p41"/>
          <p:cNvSpPr txBox="1">
            <a:spLocks noGrp="1"/>
          </p:cNvSpPr>
          <p:nvPr>
            <p:ph type="body" idx="2"/>
          </p:nvPr>
        </p:nvSpPr>
        <p:spPr>
          <a:xfrm>
            <a:off x="4715200" y="1210224"/>
            <a:ext cx="3645000" cy="3199543"/>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b="1" dirty="0"/>
              <a:t>Prioritizing public safety: </a:t>
            </a:r>
            <a:r>
              <a:rPr lang="en-US" dirty="0"/>
              <a:t>The engineers had a moral obligation to prioritize lives over business goals.</a:t>
            </a:r>
            <a:r>
              <a:rPr lang="en" dirty="0"/>
              <a:t>Changes in Government Regulations</a:t>
            </a:r>
            <a:endParaRPr dirty="0"/>
          </a:p>
          <a:p>
            <a:pPr marL="365760" lvl="0" indent="-304800" algn="l" rtl="0">
              <a:spcBef>
                <a:spcPts val="0"/>
              </a:spcBef>
              <a:spcAft>
                <a:spcPts val="0"/>
              </a:spcAft>
              <a:buSzPts val="1200"/>
              <a:buChar char="✦"/>
            </a:pPr>
            <a:r>
              <a:rPr lang="en-US" b="1" dirty="0"/>
              <a:t>Responsibility as engineers: </a:t>
            </a:r>
            <a:r>
              <a:rPr lang="en-US" dirty="0"/>
              <a:t>They were duty-bound to uphold ethical standards and ensure safety.</a:t>
            </a:r>
            <a:r>
              <a:rPr lang="en" dirty="0"/>
              <a:t>Financial Market Volatility Risk</a:t>
            </a:r>
            <a:endParaRPr dirty="0"/>
          </a:p>
          <a:p>
            <a:pPr marL="365760" lvl="0" indent="-304800" algn="l" rtl="0">
              <a:spcBef>
                <a:spcPts val="0"/>
              </a:spcBef>
              <a:spcAft>
                <a:spcPts val="0"/>
              </a:spcAft>
              <a:buSzPts val="1200"/>
              <a:buChar char="✦"/>
            </a:pPr>
            <a:r>
              <a:rPr lang="en-US" b="1" dirty="0"/>
              <a:t>Short-term sustainability: </a:t>
            </a:r>
            <a:r>
              <a:rPr lang="en-US" dirty="0"/>
              <a:t>Delaying the launch would hurt competitiveness but prevent greater long-term harm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4">
          <a:extLst>
            <a:ext uri="{FF2B5EF4-FFF2-40B4-BE49-F238E27FC236}">
              <a16:creationId xmlns:a16="http://schemas.microsoft.com/office/drawing/2014/main" id="{6DDF6734-1F8B-C9CE-E4C0-3D1275A18DB8}"/>
            </a:ext>
          </a:extLst>
        </p:cNvPr>
        <p:cNvGrpSpPr/>
        <p:nvPr/>
      </p:nvGrpSpPr>
      <p:grpSpPr>
        <a:xfrm>
          <a:off x="0" y="0"/>
          <a:ext cx="0" cy="0"/>
          <a:chOff x="0" y="0"/>
          <a:chExt cx="0" cy="0"/>
        </a:xfrm>
      </p:grpSpPr>
      <p:sp>
        <p:nvSpPr>
          <p:cNvPr id="4075" name="Google Shape;4075;p41">
            <a:extLst>
              <a:ext uri="{FF2B5EF4-FFF2-40B4-BE49-F238E27FC236}">
                <a16:creationId xmlns:a16="http://schemas.microsoft.com/office/drawing/2014/main" id="{83777E60-7FC5-F6EF-6430-801D522178B3}"/>
              </a:ext>
            </a:extLst>
          </p:cNvPr>
          <p:cNvSpPr txBox="1">
            <a:spLocks noGrp="1"/>
          </p:cNvSpPr>
          <p:nvPr>
            <p:ph type="title"/>
          </p:nvPr>
        </p:nvSpPr>
        <p:spPr>
          <a:xfrm>
            <a:off x="642725" y="494071"/>
            <a:ext cx="3715500" cy="6250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 2: Knowing facts:</a:t>
            </a:r>
          </a:p>
        </p:txBody>
      </p:sp>
      <p:sp>
        <p:nvSpPr>
          <p:cNvPr id="4077" name="Google Shape;4077;p41">
            <a:extLst>
              <a:ext uri="{FF2B5EF4-FFF2-40B4-BE49-F238E27FC236}">
                <a16:creationId xmlns:a16="http://schemas.microsoft.com/office/drawing/2014/main" id="{E73D4A3B-D910-BC2C-C140-63164485E17A}"/>
              </a:ext>
            </a:extLst>
          </p:cNvPr>
          <p:cNvSpPr txBox="1">
            <a:spLocks noGrp="1"/>
          </p:cNvSpPr>
          <p:nvPr>
            <p:ph type="body" idx="2"/>
          </p:nvPr>
        </p:nvSpPr>
        <p:spPr>
          <a:xfrm>
            <a:off x="836373" y="1202850"/>
            <a:ext cx="6899155" cy="3369150"/>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sz="1800" dirty="0"/>
              <a:t>Boeing engineers raised safety concerns about the MCAS software, which were not fully addressed.</a:t>
            </a:r>
          </a:p>
          <a:p>
            <a:pPr marL="365760" lvl="0" indent="-304800" algn="l" rtl="0">
              <a:spcBef>
                <a:spcPts val="1200"/>
              </a:spcBef>
              <a:spcAft>
                <a:spcPts val="0"/>
              </a:spcAft>
              <a:buSzPts val="1200"/>
              <a:buChar char="✦"/>
            </a:pPr>
            <a:r>
              <a:rPr lang="en-US" sz="1800" dirty="0"/>
              <a:t>Financial pressures were high, with Boeing racing against Airbus to retain market leadership.</a:t>
            </a:r>
          </a:p>
          <a:p>
            <a:pPr marL="365760" lvl="0" indent="-304800" algn="l" rtl="0">
              <a:spcBef>
                <a:spcPts val="1200"/>
              </a:spcBef>
              <a:spcAft>
                <a:spcPts val="0"/>
              </a:spcAft>
              <a:buSzPts val="1200"/>
              <a:buChar char="✦"/>
            </a:pPr>
            <a:r>
              <a:rPr lang="en-US" sz="1800" dirty="0"/>
              <a:t>Potential risks included system malfunctions causing loss of flight control and fatal crashes.</a:t>
            </a:r>
          </a:p>
          <a:p>
            <a:pPr marL="365760" lvl="0" indent="-304800" algn="l" rtl="0">
              <a:spcBef>
                <a:spcPts val="1200"/>
              </a:spcBef>
              <a:spcAft>
                <a:spcPts val="0"/>
              </a:spcAft>
              <a:buSzPts val="1200"/>
              <a:buChar char="✦"/>
            </a:pPr>
            <a:r>
              <a:rPr lang="en-US" sz="1800" dirty="0"/>
              <a:t>Long-term consequences involved reputational damage, legal liabilities, and loss of customer trust.</a:t>
            </a:r>
          </a:p>
        </p:txBody>
      </p:sp>
    </p:spTree>
    <p:extLst>
      <p:ext uri="{BB962C8B-B14F-4D97-AF65-F5344CB8AC3E}">
        <p14:creationId xmlns:p14="http://schemas.microsoft.com/office/powerpoint/2010/main" val="298719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0">
          <a:extLst>
            <a:ext uri="{FF2B5EF4-FFF2-40B4-BE49-F238E27FC236}">
              <a16:creationId xmlns:a16="http://schemas.microsoft.com/office/drawing/2014/main" id="{F57A3D86-3421-55A1-9C60-35FA0778AC01}"/>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ED07A5EA-456D-431A-DD21-075B46FE00DF}"/>
              </a:ext>
            </a:extLst>
          </p:cNvPr>
          <p:cNvSpPr>
            <a:spLocks noGrp="1"/>
          </p:cNvSpPr>
          <p:nvPr>
            <p:ph type="title"/>
          </p:nvPr>
        </p:nvSpPr>
        <p:spPr>
          <a:xfrm>
            <a:off x="2305000" y="521019"/>
            <a:ext cx="4184290" cy="572700"/>
          </a:xfrm>
        </p:spPr>
        <p:txBody>
          <a:bodyPr/>
          <a:lstStyle/>
          <a:p>
            <a:r>
              <a:rPr lang="en" sz="3200" dirty="0"/>
              <a:t>Group Members</a:t>
            </a:r>
            <a:endParaRPr lang="en-US" dirty="0"/>
          </a:p>
        </p:txBody>
      </p:sp>
      <p:graphicFrame>
        <p:nvGraphicFramePr>
          <p:cNvPr id="22" name="Table 21">
            <a:extLst>
              <a:ext uri="{FF2B5EF4-FFF2-40B4-BE49-F238E27FC236}">
                <a16:creationId xmlns:a16="http://schemas.microsoft.com/office/drawing/2014/main" id="{521B01FF-5F68-ED59-3DFB-83C0B15BF17D}"/>
              </a:ext>
            </a:extLst>
          </p:cNvPr>
          <p:cNvGraphicFramePr>
            <a:graphicFrameLocks noGrp="1"/>
          </p:cNvGraphicFramePr>
          <p:nvPr>
            <p:extLst>
              <p:ext uri="{D42A27DB-BD31-4B8C-83A1-F6EECF244321}">
                <p14:modId xmlns:p14="http://schemas.microsoft.com/office/powerpoint/2010/main" val="3708659393"/>
              </p:ext>
            </p:extLst>
          </p:nvPr>
        </p:nvGraphicFramePr>
        <p:xfrm>
          <a:off x="1524000" y="1822860"/>
          <a:ext cx="6530683" cy="2352040"/>
        </p:xfrm>
        <a:graphic>
          <a:graphicData uri="http://schemas.openxmlformats.org/drawingml/2006/table">
            <a:tbl>
              <a:tblPr firstRow="1" bandRow="1">
                <a:tableStyleId>{3C2FFA5D-87B4-456A-9821-1D502468CF0F}</a:tableStyleId>
              </a:tblPr>
              <a:tblGrid>
                <a:gridCol w="891822">
                  <a:extLst>
                    <a:ext uri="{9D8B030D-6E8A-4147-A177-3AD203B41FA5}">
                      <a16:colId xmlns:a16="http://schemas.microsoft.com/office/drawing/2014/main" val="46772175"/>
                    </a:ext>
                  </a:extLst>
                </a:gridCol>
                <a:gridCol w="3579397">
                  <a:extLst>
                    <a:ext uri="{9D8B030D-6E8A-4147-A177-3AD203B41FA5}">
                      <a16:colId xmlns:a16="http://schemas.microsoft.com/office/drawing/2014/main" val="1550392804"/>
                    </a:ext>
                  </a:extLst>
                </a:gridCol>
                <a:gridCol w="2059464">
                  <a:extLst>
                    <a:ext uri="{9D8B030D-6E8A-4147-A177-3AD203B41FA5}">
                      <a16:colId xmlns:a16="http://schemas.microsoft.com/office/drawing/2014/main" val="2574141668"/>
                    </a:ext>
                  </a:extLst>
                </a:gridCol>
              </a:tblGrid>
              <a:tr h="370840">
                <a:tc>
                  <a:txBody>
                    <a:bodyPr/>
                    <a:lstStyle/>
                    <a:p>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SERIAL</a:t>
                      </a:r>
                      <a:endParaRPr lang="en-US" dirty="0">
                        <a:solidFill>
                          <a:schemeClr val="tx1"/>
                        </a:solidFill>
                      </a:endParaRPr>
                    </a:p>
                  </a:txBody>
                  <a:tcPr/>
                </a:tc>
                <a:tc>
                  <a:txBody>
                    <a:bodyPr/>
                    <a:lstStyle/>
                    <a:p>
                      <a:r>
                        <a:rPr lang="en-US" dirty="0">
                          <a:solidFill>
                            <a:schemeClr val="tx1"/>
                          </a:solidFill>
                        </a:rPr>
                        <a:t>NAME</a:t>
                      </a:r>
                    </a:p>
                  </a:txBody>
                  <a:tcPr/>
                </a:tc>
                <a:tc>
                  <a:txBody>
                    <a:bodyPr/>
                    <a:lstStyle/>
                    <a:p>
                      <a:r>
                        <a:rPr lang="en-US" dirty="0">
                          <a:solidFill>
                            <a:schemeClr val="tx1"/>
                          </a:solidFill>
                        </a:rPr>
                        <a:t>ID</a:t>
                      </a:r>
                    </a:p>
                  </a:txBody>
                  <a:tcPr/>
                </a:tc>
                <a:extLst>
                  <a:ext uri="{0D108BD9-81ED-4DB2-BD59-A6C34878D82A}">
                    <a16:rowId xmlns:a16="http://schemas.microsoft.com/office/drawing/2014/main" val="1283051693"/>
                  </a:ext>
                </a:extLst>
              </a:tr>
              <a:tr h="370840">
                <a:tc>
                  <a:txBody>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06</a:t>
                      </a:r>
                    </a:p>
                  </a:txBody>
                  <a:tcPr/>
                </a:tc>
                <a:tc>
                  <a:txBody>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BISHAL PAUL</a:t>
                      </a:r>
                    </a:p>
                  </a:txBody>
                  <a:tcPr/>
                </a:tc>
                <a:tc>
                  <a:txBody>
                    <a:bodyPr/>
                    <a:lstStyle/>
                    <a:p>
                      <a:r>
                        <a:rPr lang="en-US" b="1" dirty="0">
                          <a:latin typeface="Tahoma" panose="020B0604030504040204" pitchFamily="34" charset="0"/>
                          <a:ea typeface="Tahoma" panose="020B0604030504040204" pitchFamily="34" charset="0"/>
                          <a:cs typeface="Tahoma" panose="020B0604030504040204" pitchFamily="34" charset="0"/>
                        </a:rPr>
                        <a:t>22-47036-1</a:t>
                      </a:r>
                    </a:p>
                  </a:txBody>
                  <a:tcPr/>
                </a:tc>
                <a:extLst>
                  <a:ext uri="{0D108BD9-81ED-4DB2-BD59-A6C34878D82A}">
                    <a16:rowId xmlns:a16="http://schemas.microsoft.com/office/drawing/2014/main" val="3910781301"/>
                  </a:ext>
                </a:extLst>
              </a:tr>
              <a:tr h="370840">
                <a:tc>
                  <a:txBody>
                    <a:bodyPr/>
                    <a:lstStyle/>
                    <a:p>
                      <a:pPr algn="ctr"/>
                      <a:r>
                        <a:rPr kumimoji="0" lang="en-US" sz="2000" b="1" i="0" u="none" strike="noStrike" kern="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a:rPr>
                        <a:t>07</a:t>
                      </a:r>
                      <a:endParaRPr lang="en-US" dirty="0"/>
                    </a:p>
                  </a:txBody>
                  <a:tcPr/>
                </a:tc>
                <a:tc>
                  <a:txBody>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TAHSINUL ISLAM NISHAT</a:t>
                      </a:r>
                    </a:p>
                  </a:txBody>
                  <a:tcPr/>
                </a:tc>
                <a:tc>
                  <a:txBody>
                    <a:bodyPr/>
                    <a:lstStyle/>
                    <a:p>
                      <a:r>
                        <a:rPr lang="en-US" b="1" dirty="0">
                          <a:latin typeface="Tahoma" panose="020B0604030504040204" pitchFamily="34" charset="0"/>
                          <a:ea typeface="Tahoma" panose="020B0604030504040204" pitchFamily="34" charset="0"/>
                          <a:cs typeface="Tahoma" panose="020B0604030504040204" pitchFamily="34" charset="0"/>
                        </a:rPr>
                        <a:t>22-47478-2</a:t>
                      </a:r>
                    </a:p>
                  </a:txBody>
                  <a:tcPr/>
                </a:tc>
                <a:extLst>
                  <a:ext uri="{0D108BD9-81ED-4DB2-BD59-A6C34878D82A}">
                    <a16:rowId xmlns:a16="http://schemas.microsoft.com/office/drawing/2014/main" val="3773752676"/>
                  </a:ext>
                </a:extLst>
              </a:tr>
              <a:tr h="370840">
                <a:tc>
                  <a:txBody>
                    <a:bodyPr/>
                    <a:lstStyle/>
                    <a:p>
                      <a:pPr algn="ctr"/>
                      <a:r>
                        <a:rPr kumimoji="0" lang="en-US" sz="2000" b="1" i="0" u="none" strike="noStrike" kern="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a:rPr>
                        <a:t>08</a:t>
                      </a:r>
                      <a:endParaRPr lang="en-US" dirty="0"/>
                    </a:p>
                  </a:txBody>
                  <a:tcPr/>
                </a:tc>
                <a:tc>
                  <a:txBody>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AKID MAHMUD</a:t>
                      </a:r>
                    </a:p>
                  </a:txBody>
                  <a:tcPr/>
                </a:tc>
                <a:tc>
                  <a:txBody>
                    <a:bodyPr/>
                    <a:lstStyle/>
                    <a:p>
                      <a:r>
                        <a:rPr lang="en-US" b="1" dirty="0">
                          <a:latin typeface="Tahoma" panose="020B0604030504040204" pitchFamily="34" charset="0"/>
                          <a:ea typeface="Tahoma" panose="020B0604030504040204" pitchFamily="34" charset="0"/>
                          <a:cs typeface="Tahoma" panose="020B0604030504040204" pitchFamily="34" charset="0"/>
                        </a:rPr>
                        <a:t>22-46211-1</a:t>
                      </a:r>
                    </a:p>
                  </a:txBody>
                  <a:tcPr/>
                </a:tc>
                <a:extLst>
                  <a:ext uri="{0D108BD9-81ED-4DB2-BD59-A6C34878D82A}">
                    <a16:rowId xmlns:a16="http://schemas.microsoft.com/office/drawing/2014/main" val="403343997"/>
                  </a:ext>
                </a:extLst>
              </a:tr>
              <a:tr h="370840">
                <a:tc>
                  <a:txBody>
                    <a:bodyPr/>
                    <a:lstStyle/>
                    <a:p>
                      <a:pPr algn="ctr"/>
                      <a:r>
                        <a:rPr kumimoji="0" lang="en-US" sz="2000" b="1" i="0" u="none" strike="noStrike" kern="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a:rPr>
                        <a:t>09</a:t>
                      </a:r>
                      <a:endParaRPr lang="en-US" dirty="0"/>
                    </a:p>
                  </a:txBody>
                  <a:tcPr/>
                </a:tc>
                <a:tc>
                  <a:txBody>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FARJANA YESMIN OPI</a:t>
                      </a:r>
                    </a:p>
                  </a:txBody>
                  <a:tcPr/>
                </a:tc>
                <a:tc>
                  <a:txBody>
                    <a:bodyPr/>
                    <a:lstStyle/>
                    <a:p>
                      <a:r>
                        <a:rPr lang="en-US" b="1" dirty="0">
                          <a:latin typeface="Tahoma" panose="020B0604030504040204" pitchFamily="34" charset="0"/>
                          <a:ea typeface="Tahoma" panose="020B0604030504040204" pitchFamily="34" charset="0"/>
                          <a:cs typeface="Tahoma" panose="020B0604030504040204" pitchFamily="34" charset="0"/>
                        </a:rPr>
                        <a:t>22-47018-1</a:t>
                      </a:r>
                    </a:p>
                  </a:txBody>
                  <a:tcPr/>
                </a:tc>
                <a:extLst>
                  <a:ext uri="{0D108BD9-81ED-4DB2-BD59-A6C34878D82A}">
                    <a16:rowId xmlns:a16="http://schemas.microsoft.com/office/drawing/2014/main" val="2190423377"/>
                  </a:ext>
                </a:extLst>
              </a:tr>
              <a:tr h="370840">
                <a:tc>
                  <a:txBody>
                    <a:bodyPr/>
                    <a:lstStyle/>
                    <a:p>
                      <a:pPr algn="ctr"/>
                      <a:r>
                        <a:rPr kumimoji="0" lang="en-US" sz="2000" b="1" i="0" u="none" strike="noStrike" kern="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a:rPr>
                        <a:t>10</a:t>
                      </a:r>
                      <a:endParaRPr lang="en-US" dirty="0"/>
                    </a:p>
                  </a:txBody>
                  <a:tcPr/>
                </a:tc>
                <a:tc>
                  <a:txBody>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MD. TANVIR ISLAM AKIB</a:t>
                      </a:r>
                    </a:p>
                  </a:txBody>
                  <a:tcPr/>
                </a:tc>
                <a:tc>
                  <a:txBody>
                    <a:bodyPr/>
                    <a:lstStyle/>
                    <a:p>
                      <a:r>
                        <a:rPr lang="en-US" b="1" dirty="0">
                          <a:latin typeface="Tahoma" panose="020B0604030504040204" pitchFamily="34" charset="0"/>
                          <a:ea typeface="Tahoma" panose="020B0604030504040204" pitchFamily="34" charset="0"/>
                          <a:cs typeface="Tahoma" panose="020B0604030504040204" pitchFamily="34" charset="0"/>
                        </a:rPr>
                        <a:t>22-47816-2</a:t>
                      </a:r>
                    </a:p>
                  </a:txBody>
                  <a:tcPr/>
                </a:tc>
                <a:extLst>
                  <a:ext uri="{0D108BD9-81ED-4DB2-BD59-A6C34878D82A}">
                    <a16:rowId xmlns:a16="http://schemas.microsoft.com/office/drawing/2014/main" val="4206371222"/>
                  </a:ext>
                </a:extLst>
              </a:tr>
            </a:tbl>
          </a:graphicData>
        </a:graphic>
      </p:graphicFrame>
    </p:spTree>
    <p:extLst>
      <p:ext uri="{BB962C8B-B14F-4D97-AF65-F5344CB8AC3E}">
        <p14:creationId xmlns:p14="http://schemas.microsoft.com/office/powerpoint/2010/main" val="141677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4">
          <a:extLst>
            <a:ext uri="{FF2B5EF4-FFF2-40B4-BE49-F238E27FC236}">
              <a16:creationId xmlns:a16="http://schemas.microsoft.com/office/drawing/2014/main" id="{F1013035-6349-5B57-2D86-E1F6CF99CC7A}"/>
            </a:ext>
          </a:extLst>
        </p:cNvPr>
        <p:cNvGrpSpPr/>
        <p:nvPr/>
      </p:nvGrpSpPr>
      <p:grpSpPr>
        <a:xfrm>
          <a:off x="0" y="0"/>
          <a:ext cx="0" cy="0"/>
          <a:chOff x="0" y="0"/>
          <a:chExt cx="0" cy="0"/>
        </a:xfrm>
      </p:grpSpPr>
      <p:sp>
        <p:nvSpPr>
          <p:cNvPr id="4075" name="Google Shape;4075;p41">
            <a:extLst>
              <a:ext uri="{FF2B5EF4-FFF2-40B4-BE49-F238E27FC236}">
                <a16:creationId xmlns:a16="http://schemas.microsoft.com/office/drawing/2014/main" id="{FFAEA363-DA61-4168-BA53-2CA3C59C8726}"/>
              </a:ext>
            </a:extLst>
          </p:cNvPr>
          <p:cNvSpPr txBox="1">
            <a:spLocks noGrp="1"/>
          </p:cNvSpPr>
          <p:nvPr>
            <p:ph type="title"/>
          </p:nvPr>
        </p:nvSpPr>
        <p:spPr>
          <a:xfrm>
            <a:off x="642724" y="508819"/>
            <a:ext cx="5536850" cy="6102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 3: Consider the Options</a:t>
            </a:r>
          </a:p>
        </p:txBody>
      </p:sp>
      <p:sp>
        <p:nvSpPr>
          <p:cNvPr id="4077" name="Google Shape;4077;p41">
            <a:extLst>
              <a:ext uri="{FF2B5EF4-FFF2-40B4-BE49-F238E27FC236}">
                <a16:creationId xmlns:a16="http://schemas.microsoft.com/office/drawing/2014/main" id="{79275D4A-D678-EC0C-B356-372A7F6367FD}"/>
              </a:ext>
            </a:extLst>
          </p:cNvPr>
          <p:cNvSpPr txBox="1">
            <a:spLocks noGrp="1"/>
          </p:cNvSpPr>
          <p:nvPr>
            <p:ph type="body" idx="2"/>
          </p:nvPr>
        </p:nvSpPr>
        <p:spPr>
          <a:xfrm>
            <a:off x="836373" y="1202850"/>
            <a:ext cx="7489092" cy="3369150"/>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b="1" dirty="0"/>
              <a:t>Option 1: </a:t>
            </a:r>
            <a:r>
              <a:rPr lang="en-US" dirty="0"/>
              <a:t>Proceed with the Release of the 737 Max on Schedule</a:t>
            </a:r>
          </a:p>
          <a:p>
            <a:pPr marL="60960" lvl="0" indent="0" algn="l" rtl="0">
              <a:spcBef>
                <a:spcPts val="1200"/>
              </a:spcBef>
              <a:spcAft>
                <a:spcPts val="0"/>
              </a:spcAft>
              <a:buSzPts val="1200"/>
              <a:buNone/>
            </a:pPr>
            <a:r>
              <a:rPr lang="en-US" dirty="0"/>
              <a:t>	</a:t>
            </a:r>
            <a:r>
              <a:rPr lang="en-US" b="1" dirty="0"/>
              <a:t>Pros:</a:t>
            </a:r>
            <a:r>
              <a:rPr lang="en-US" dirty="0"/>
              <a:t> Maintains market competitiveness, avoids immediate financial losses, and meets 	production deadlines.</a:t>
            </a:r>
          </a:p>
          <a:p>
            <a:pPr marL="60960" lvl="0" indent="0" algn="l" rtl="0">
              <a:spcBef>
                <a:spcPts val="1200"/>
              </a:spcBef>
              <a:spcAft>
                <a:spcPts val="0"/>
              </a:spcAft>
              <a:buSzPts val="1200"/>
              <a:buNone/>
            </a:pPr>
            <a:r>
              <a:rPr lang="en-US" dirty="0"/>
              <a:t>	</a:t>
            </a:r>
            <a:r>
              <a:rPr lang="en-US" b="1" dirty="0"/>
              <a:t>Cons: </a:t>
            </a:r>
            <a:r>
              <a:rPr lang="en-US" dirty="0"/>
              <a:t>Risks passenger and crew safety, potential for catastrophic accidents, long-term 	reputational damage, and costly legal consequences.</a:t>
            </a:r>
          </a:p>
          <a:p>
            <a:pPr marL="365760" lvl="0" indent="-304800" algn="l" rtl="0">
              <a:spcBef>
                <a:spcPts val="1200"/>
              </a:spcBef>
              <a:spcAft>
                <a:spcPts val="0"/>
              </a:spcAft>
              <a:buSzPts val="1200"/>
              <a:buChar char="✦"/>
            </a:pPr>
            <a:r>
              <a:rPr lang="en-US" b="1" dirty="0"/>
              <a:t>Option 2: </a:t>
            </a:r>
            <a:r>
              <a:rPr lang="en-US" dirty="0"/>
              <a:t>Delay the Release to Address Safety Concerns</a:t>
            </a:r>
          </a:p>
          <a:p>
            <a:pPr marL="60960" lvl="0" indent="0" algn="l" rtl="0">
              <a:spcBef>
                <a:spcPts val="1200"/>
              </a:spcBef>
              <a:spcAft>
                <a:spcPts val="0"/>
              </a:spcAft>
              <a:buSzPts val="1200"/>
              <a:buNone/>
            </a:pPr>
            <a:r>
              <a:rPr lang="en-US" dirty="0"/>
              <a:t>	</a:t>
            </a:r>
            <a:r>
              <a:rPr lang="en-US" b="1" dirty="0"/>
              <a:t>Pros: </a:t>
            </a:r>
            <a:r>
              <a:rPr lang="en-US" dirty="0"/>
              <a:t>Ensures thorough testing and safety, protects lives, upholds ethical standards, and 	safeguards Boeing’s reputation in the long run.</a:t>
            </a:r>
          </a:p>
          <a:p>
            <a:pPr marL="60960" lvl="0" indent="0" algn="l" rtl="0">
              <a:spcBef>
                <a:spcPts val="1200"/>
              </a:spcBef>
              <a:spcAft>
                <a:spcPts val="0"/>
              </a:spcAft>
              <a:buSzPts val="1200"/>
              <a:buNone/>
            </a:pPr>
            <a:r>
              <a:rPr lang="en-US" dirty="0"/>
              <a:t>	</a:t>
            </a:r>
            <a:r>
              <a:rPr lang="en-US" b="1" dirty="0"/>
              <a:t>Cons: </a:t>
            </a:r>
            <a:r>
              <a:rPr lang="en-US" dirty="0"/>
              <a:t>Leads to short-term financial losses, potential loss of market share to Airbus, and strained 	stakeholder relationships.</a:t>
            </a:r>
          </a:p>
        </p:txBody>
      </p:sp>
    </p:spTree>
    <p:extLst>
      <p:ext uri="{BB962C8B-B14F-4D97-AF65-F5344CB8AC3E}">
        <p14:creationId xmlns:p14="http://schemas.microsoft.com/office/powerpoint/2010/main" val="165268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4">
          <a:extLst>
            <a:ext uri="{FF2B5EF4-FFF2-40B4-BE49-F238E27FC236}">
              <a16:creationId xmlns:a16="http://schemas.microsoft.com/office/drawing/2014/main" id="{606A1CBF-0478-4C71-3278-F398D4196F33}"/>
            </a:ext>
          </a:extLst>
        </p:cNvPr>
        <p:cNvGrpSpPr/>
        <p:nvPr/>
      </p:nvGrpSpPr>
      <p:grpSpPr>
        <a:xfrm>
          <a:off x="0" y="0"/>
          <a:ext cx="0" cy="0"/>
          <a:chOff x="0" y="0"/>
          <a:chExt cx="0" cy="0"/>
        </a:xfrm>
      </p:grpSpPr>
      <p:sp>
        <p:nvSpPr>
          <p:cNvPr id="4075" name="Google Shape;4075;p41">
            <a:extLst>
              <a:ext uri="{FF2B5EF4-FFF2-40B4-BE49-F238E27FC236}">
                <a16:creationId xmlns:a16="http://schemas.microsoft.com/office/drawing/2014/main" id="{C8805E00-8BF1-62B4-5A5D-DF8D2EC95DEB}"/>
              </a:ext>
            </a:extLst>
          </p:cNvPr>
          <p:cNvSpPr txBox="1">
            <a:spLocks noGrp="1"/>
          </p:cNvSpPr>
          <p:nvPr>
            <p:ph type="title"/>
          </p:nvPr>
        </p:nvSpPr>
        <p:spPr>
          <a:xfrm>
            <a:off x="642724" y="508819"/>
            <a:ext cx="5890811" cy="6102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 4: Make a reasonable decision:</a:t>
            </a:r>
          </a:p>
        </p:txBody>
      </p:sp>
      <p:sp>
        <p:nvSpPr>
          <p:cNvPr id="4077" name="Google Shape;4077;p41">
            <a:extLst>
              <a:ext uri="{FF2B5EF4-FFF2-40B4-BE49-F238E27FC236}">
                <a16:creationId xmlns:a16="http://schemas.microsoft.com/office/drawing/2014/main" id="{0B7FDCED-C9B9-AA2F-134D-66727D62ED2A}"/>
              </a:ext>
            </a:extLst>
          </p:cNvPr>
          <p:cNvSpPr txBox="1">
            <a:spLocks noGrp="1"/>
          </p:cNvSpPr>
          <p:nvPr>
            <p:ph type="body" idx="2"/>
          </p:nvPr>
        </p:nvSpPr>
        <p:spPr>
          <a:xfrm>
            <a:off x="836373" y="1202850"/>
            <a:ext cx="7489092" cy="684944"/>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sz="1600" dirty="0"/>
              <a:t>Delay the release to address safety concerns, which aligns with Option 2.</a:t>
            </a:r>
          </a:p>
        </p:txBody>
      </p:sp>
      <p:sp>
        <p:nvSpPr>
          <p:cNvPr id="2" name="Google Shape;4082;p42">
            <a:extLst>
              <a:ext uri="{FF2B5EF4-FFF2-40B4-BE49-F238E27FC236}">
                <a16:creationId xmlns:a16="http://schemas.microsoft.com/office/drawing/2014/main" id="{EBD48898-546C-43A7-F24D-B01A3EFA4A5D}"/>
              </a:ext>
            </a:extLst>
          </p:cNvPr>
          <p:cNvSpPr/>
          <p:nvPr/>
        </p:nvSpPr>
        <p:spPr>
          <a:xfrm>
            <a:off x="1144558" y="1971537"/>
            <a:ext cx="6628737" cy="1969113"/>
          </a:xfrm>
          <a:prstGeom prst="roundRect">
            <a:avLst>
              <a:gd name="adj" fmla="val 97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3" name="TextBox 2">
            <a:extLst>
              <a:ext uri="{FF2B5EF4-FFF2-40B4-BE49-F238E27FC236}">
                <a16:creationId xmlns:a16="http://schemas.microsoft.com/office/drawing/2014/main" id="{4B58A406-B4A8-6E57-DB72-8A81FBC8A920}"/>
              </a:ext>
            </a:extLst>
          </p:cNvPr>
          <p:cNvSpPr txBox="1"/>
          <p:nvPr/>
        </p:nvSpPr>
        <p:spPr>
          <a:xfrm>
            <a:off x="1406667" y="2141283"/>
            <a:ext cx="6306739" cy="1631216"/>
          </a:xfrm>
          <a:prstGeom prst="rect">
            <a:avLst/>
          </a:prstGeom>
          <a:noFill/>
        </p:spPr>
        <p:txBody>
          <a:bodyPr wrap="square" rtlCol="0">
            <a:spAutoFit/>
          </a:bodyPr>
          <a:lstStyle/>
          <a:p>
            <a:r>
              <a:rPr lang="en-US" sz="1800" b="1" dirty="0">
                <a:solidFill>
                  <a:schemeClr val="accent4"/>
                </a:solidFill>
                <a:latin typeface="Syne" panose="020B0604020202020204" charset="0"/>
              </a:rPr>
              <a:t>Reason for taking this decision: </a:t>
            </a:r>
            <a:r>
              <a:rPr lang="en-US" sz="1800" dirty="0">
                <a:solidFill>
                  <a:schemeClr val="accent4"/>
                </a:solidFill>
                <a:latin typeface="Syne" panose="020B0604020202020204" charset="0"/>
              </a:rPr>
              <a:t>IEEE code of ethics number one: </a:t>
            </a:r>
          </a:p>
          <a:p>
            <a:r>
              <a:rPr lang="en-US" sz="1600" dirty="0">
                <a:solidFill>
                  <a:schemeClr val="accent4"/>
                </a:solidFill>
                <a:latin typeface="Syne" panose="020B0604020202020204" charset="0"/>
              </a:rPr>
              <a:t>“</a:t>
            </a:r>
            <a:r>
              <a:rPr lang="en-US" sz="1600" i="1" dirty="0">
                <a:solidFill>
                  <a:schemeClr val="accent4"/>
                </a:solidFill>
                <a:latin typeface="Syne" panose="020B0604020202020204" charset="0"/>
              </a:rPr>
              <a:t>to hold paramount, the safety, health, and welfare of the public, to strive to comply with ethical design and sustainable development practices, to protect the privacy of others, and to disclose promptly factors that might endanger the public or the environment”</a:t>
            </a:r>
            <a:endParaRPr lang="en-US" sz="1600" dirty="0"/>
          </a:p>
        </p:txBody>
      </p:sp>
    </p:spTree>
    <p:extLst>
      <p:ext uri="{BB962C8B-B14F-4D97-AF65-F5344CB8AC3E}">
        <p14:creationId xmlns:p14="http://schemas.microsoft.com/office/powerpoint/2010/main" val="94680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4">
          <a:extLst>
            <a:ext uri="{FF2B5EF4-FFF2-40B4-BE49-F238E27FC236}">
              <a16:creationId xmlns:a16="http://schemas.microsoft.com/office/drawing/2014/main" id="{577B8690-97DD-41D3-25F8-31EBCF6224B8}"/>
            </a:ext>
          </a:extLst>
        </p:cNvPr>
        <p:cNvGrpSpPr/>
        <p:nvPr/>
      </p:nvGrpSpPr>
      <p:grpSpPr>
        <a:xfrm>
          <a:off x="0" y="0"/>
          <a:ext cx="0" cy="0"/>
          <a:chOff x="0" y="0"/>
          <a:chExt cx="0" cy="0"/>
        </a:xfrm>
      </p:grpSpPr>
      <p:sp>
        <p:nvSpPr>
          <p:cNvPr id="4075" name="Google Shape;4075;p41">
            <a:extLst>
              <a:ext uri="{FF2B5EF4-FFF2-40B4-BE49-F238E27FC236}">
                <a16:creationId xmlns:a16="http://schemas.microsoft.com/office/drawing/2014/main" id="{6CE4EEB5-84FB-487C-9F84-C0E47BAE4367}"/>
              </a:ext>
            </a:extLst>
          </p:cNvPr>
          <p:cNvSpPr txBox="1">
            <a:spLocks noGrp="1"/>
          </p:cNvSpPr>
          <p:nvPr>
            <p:ph type="title"/>
          </p:nvPr>
        </p:nvSpPr>
        <p:spPr>
          <a:xfrm>
            <a:off x="642725" y="494071"/>
            <a:ext cx="7004314" cy="6250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According to IEEE Code of Ethics No 01</a:t>
            </a:r>
            <a:endParaRPr lang="en-US" dirty="0"/>
          </a:p>
        </p:txBody>
      </p:sp>
      <p:sp>
        <p:nvSpPr>
          <p:cNvPr id="4077" name="Google Shape;4077;p41">
            <a:extLst>
              <a:ext uri="{FF2B5EF4-FFF2-40B4-BE49-F238E27FC236}">
                <a16:creationId xmlns:a16="http://schemas.microsoft.com/office/drawing/2014/main" id="{F1096BAA-390D-45E7-BEA8-BAB3165F965A}"/>
              </a:ext>
            </a:extLst>
          </p:cNvPr>
          <p:cNvSpPr txBox="1">
            <a:spLocks noGrp="1"/>
          </p:cNvSpPr>
          <p:nvPr>
            <p:ph type="body" idx="2"/>
          </p:nvPr>
        </p:nvSpPr>
        <p:spPr>
          <a:xfrm>
            <a:off x="836373" y="1202850"/>
            <a:ext cx="7466969" cy="3369150"/>
          </a:xfrm>
          <a:prstGeom prst="rect">
            <a:avLst/>
          </a:prstGeom>
        </p:spPr>
        <p:txBody>
          <a:bodyPr spcFirstLastPara="1" wrap="square" lIns="91425" tIns="91425" rIns="91425" bIns="91425" anchor="t" anchorCtr="0">
            <a:noAutofit/>
          </a:bodyPr>
          <a:lstStyle/>
          <a:p>
            <a:pPr marL="365760" lvl="0" indent="-304800" algn="l" rtl="0">
              <a:spcBef>
                <a:spcPts val="1200"/>
              </a:spcBef>
              <a:spcAft>
                <a:spcPts val="0"/>
              </a:spcAft>
              <a:buSzPts val="1200"/>
              <a:buChar char="✦"/>
            </a:pPr>
            <a:r>
              <a:rPr lang="en-US" sz="1700" dirty="0"/>
              <a:t>Prioritize public safety, health, and welfare over competitive deadlines.</a:t>
            </a:r>
          </a:p>
          <a:p>
            <a:pPr marL="365760" lvl="0" indent="-304800" algn="l" rtl="0">
              <a:spcBef>
                <a:spcPts val="1200"/>
              </a:spcBef>
              <a:spcAft>
                <a:spcPts val="0"/>
              </a:spcAft>
              <a:buSzPts val="1200"/>
              <a:buChar char="✦"/>
            </a:pPr>
            <a:r>
              <a:rPr lang="en-US" sz="1700" dirty="0"/>
              <a:t>Adhere to ethical design and sustainable development practices.</a:t>
            </a:r>
          </a:p>
          <a:p>
            <a:pPr marL="365760" lvl="0" indent="-304800" algn="l" rtl="0">
              <a:spcBef>
                <a:spcPts val="1200"/>
              </a:spcBef>
              <a:spcAft>
                <a:spcPts val="0"/>
              </a:spcAft>
              <a:buSzPts val="1200"/>
              <a:buChar char="✦"/>
            </a:pPr>
            <a:r>
              <a:rPr lang="en-US" sz="1700" dirty="0"/>
              <a:t>Disclose promptly any factors that could endanger public health or the environment.</a:t>
            </a:r>
          </a:p>
          <a:p>
            <a:pPr marL="365760" lvl="0" indent="-304800" algn="l" rtl="0">
              <a:spcBef>
                <a:spcPts val="1200"/>
              </a:spcBef>
              <a:spcAft>
                <a:spcPts val="0"/>
              </a:spcAft>
              <a:buSzPts val="1200"/>
              <a:buChar char="✦"/>
            </a:pPr>
            <a:r>
              <a:rPr lang="en-US" sz="1700" dirty="0"/>
              <a:t>Communicate openly about risks associated with releasing GM seeds without completing essential safety tests.</a:t>
            </a:r>
          </a:p>
          <a:p>
            <a:pPr marL="365760" lvl="0" indent="-304800" algn="l" rtl="0">
              <a:spcBef>
                <a:spcPts val="1200"/>
              </a:spcBef>
              <a:spcAft>
                <a:spcPts val="0"/>
              </a:spcAft>
              <a:buSzPts val="1200"/>
              <a:buChar char="✦"/>
            </a:pPr>
            <a:r>
              <a:rPr lang="en-US" sz="1700" dirty="0"/>
              <a:t>Delay release to ensure thorough testing and mitigate potential risks.</a:t>
            </a:r>
          </a:p>
        </p:txBody>
      </p:sp>
    </p:spTree>
    <p:extLst>
      <p:ext uri="{BB962C8B-B14F-4D97-AF65-F5344CB8AC3E}">
        <p14:creationId xmlns:p14="http://schemas.microsoft.com/office/powerpoint/2010/main" val="306468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7">
          <a:extLst>
            <a:ext uri="{FF2B5EF4-FFF2-40B4-BE49-F238E27FC236}">
              <a16:creationId xmlns:a16="http://schemas.microsoft.com/office/drawing/2014/main" id="{4A8CA586-D65B-43BD-A14C-0CBC76A68E73}"/>
            </a:ext>
          </a:extLst>
        </p:cNvPr>
        <p:cNvGrpSpPr/>
        <p:nvPr/>
      </p:nvGrpSpPr>
      <p:grpSpPr>
        <a:xfrm>
          <a:off x="0" y="0"/>
          <a:ext cx="0" cy="0"/>
          <a:chOff x="0" y="0"/>
          <a:chExt cx="0" cy="0"/>
        </a:xfrm>
      </p:grpSpPr>
      <p:sp>
        <p:nvSpPr>
          <p:cNvPr id="4058" name="Google Shape;4058;p40">
            <a:extLst>
              <a:ext uri="{FF2B5EF4-FFF2-40B4-BE49-F238E27FC236}">
                <a16:creationId xmlns:a16="http://schemas.microsoft.com/office/drawing/2014/main" id="{2B71B846-CD24-948A-FDA1-53F7A0308EE1}"/>
              </a:ext>
            </a:extLst>
          </p:cNvPr>
          <p:cNvSpPr/>
          <p:nvPr/>
        </p:nvSpPr>
        <p:spPr>
          <a:xfrm>
            <a:off x="898657" y="1375439"/>
            <a:ext cx="3590216" cy="3438195"/>
          </a:xfrm>
          <a:prstGeom prst="round2SameRect">
            <a:avLst>
              <a:gd name="adj1" fmla="val 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59" name="Google Shape;4059;p40">
            <a:extLst>
              <a:ext uri="{FF2B5EF4-FFF2-40B4-BE49-F238E27FC236}">
                <a16:creationId xmlns:a16="http://schemas.microsoft.com/office/drawing/2014/main" id="{10BD5DD3-28D4-BFE6-C046-924362A31348}"/>
              </a:ext>
            </a:extLst>
          </p:cNvPr>
          <p:cNvSpPr/>
          <p:nvPr/>
        </p:nvSpPr>
        <p:spPr>
          <a:xfrm>
            <a:off x="898650" y="362065"/>
            <a:ext cx="4430491" cy="857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4062" name="Google Shape;4062;p40">
            <a:extLst>
              <a:ext uri="{FF2B5EF4-FFF2-40B4-BE49-F238E27FC236}">
                <a16:creationId xmlns:a16="http://schemas.microsoft.com/office/drawing/2014/main" id="{711B5E77-EC5F-C831-2BF0-02C7BD9CAED8}"/>
              </a:ext>
            </a:extLst>
          </p:cNvPr>
          <p:cNvSpPr txBox="1">
            <a:spLocks noGrp="1"/>
          </p:cNvSpPr>
          <p:nvPr>
            <p:ph type="title" idx="2"/>
          </p:nvPr>
        </p:nvSpPr>
        <p:spPr>
          <a:xfrm>
            <a:off x="898657" y="362065"/>
            <a:ext cx="4430484" cy="8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yne" panose="020B0604020202020204" charset="0"/>
              </a:rPr>
              <a:t>Conclusion</a:t>
            </a:r>
            <a:endParaRPr dirty="0">
              <a:latin typeface="Syne" panose="020B0604020202020204" charset="0"/>
            </a:endParaRPr>
          </a:p>
        </p:txBody>
      </p:sp>
      <p:sp>
        <p:nvSpPr>
          <p:cNvPr id="4065" name="Google Shape;4065;p40">
            <a:extLst>
              <a:ext uri="{FF2B5EF4-FFF2-40B4-BE49-F238E27FC236}">
                <a16:creationId xmlns:a16="http://schemas.microsoft.com/office/drawing/2014/main" id="{EA72CADC-F1B7-C8A9-CCD7-49EE4A90E349}"/>
              </a:ext>
            </a:extLst>
          </p:cNvPr>
          <p:cNvSpPr/>
          <p:nvPr/>
        </p:nvSpPr>
        <p:spPr>
          <a:xfrm rot="-2700000">
            <a:off x="805481" y="2918791"/>
            <a:ext cx="225207" cy="283691"/>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066" name="Google Shape;4066;p40">
            <a:extLst>
              <a:ext uri="{FF2B5EF4-FFF2-40B4-BE49-F238E27FC236}">
                <a16:creationId xmlns:a16="http://schemas.microsoft.com/office/drawing/2014/main" id="{374025D4-C217-F0F4-0A32-CD8FDD9AE027}"/>
              </a:ext>
            </a:extLst>
          </p:cNvPr>
          <p:cNvGrpSpPr/>
          <p:nvPr/>
        </p:nvGrpSpPr>
        <p:grpSpPr>
          <a:xfrm>
            <a:off x="3956725" y="4796689"/>
            <a:ext cx="277008" cy="209503"/>
            <a:chOff x="8087032" y="1819727"/>
            <a:chExt cx="343683" cy="327474"/>
          </a:xfrm>
        </p:grpSpPr>
        <p:sp>
          <p:nvSpPr>
            <p:cNvPr id="4067" name="Google Shape;4067;p40">
              <a:extLst>
                <a:ext uri="{FF2B5EF4-FFF2-40B4-BE49-F238E27FC236}">
                  <a16:creationId xmlns:a16="http://schemas.microsoft.com/office/drawing/2014/main" id="{721DA608-5CE6-17E8-1FE6-4D48DDB24C7A}"/>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a:extLst>
                <a:ext uri="{FF2B5EF4-FFF2-40B4-BE49-F238E27FC236}">
                  <a16:creationId xmlns:a16="http://schemas.microsoft.com/office/drawing/2014/main" id="{1F05A337-4E8D-6029-0796-FFA6EE130D8A}"/>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a:extLst>
                <a:ext uri="{FF2B5EF4-FFF2-40B4-BE49-F238E27FC236}">
                  <a16:creationId xmlns:a16="http://schemas.microsoft.com/office/drawing/2014/main" id="{17CDBF57-CCE5-29B5-27C1-D71818B4B88D}"/>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a:extLst>
                <a:ext uri="{FF2B5EF4-FFF2-40B4-BE49-F238E27FC236}">
                  <a16:creationId xmlns:a16="http://schemas.microsoft.com/office/drawing/2014/main" id="{A8390FC1-CCF5-281A-8412-BAB54BDE1F7D}"/>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35" name="Google Shape;4339;p57">
            <a:extLst>
              <a:ext uri="{FF2B5EF4-FFF2-40B4-BE49-F238E27FC236}">
                <a16:creationId xmlns:a16="http://schemas.microsoft.com/office/drawing/2014/main" id="{22459B9B-3B2B-BE84-6BD5-3336D45D675B}"/>
              </a:ext>
            </a:extLst>
          </p:cNvPr>
          <p:cNvPicPr preferRelativeResize="0">
            <a:picLocks/>
          </p:cNvPicPr>
          <p:nvPr/>
        </p:nvPicPr>
        <p:blipFill>
          <a:blip r:embed="rId3"/>
          <a:srcRect l="6476" r="6476"/>
          <a:stretch/>
        </p:blipFill>
        <p:spPr>
          <a:xfrm>
            <a:off x="5786591" y="1375439"/>
            <a:ext cx="2633100" cy="3024900"/>
          </a:xfrm>
          <a:prstGeom prst="roundRect">
            <a:avLst>
              <a:gd name="adj" fmla="val 16667"/>
            </a:avLst>
          </a:prstGeom>
          <a:noFill/>
          <a:ln>
            <a:noFill/>
          </a:ln>
        </p:spPr>
      </p:pic>
      <p:sp>
        <p:nvSpPr>
          <p:cNvPr id="2" name="TextBox 1">
            <a:extLst>
              <a:ext uri="{FF2B5EF4-FFF2-40B4-BE49-F238E27FC236}">
                <a16:creationId xmlns:a16="http://schemas.microsoft.com/office/drawing/2014/main" id="{AFE7396D-4E9C-7A67-E1C1-33E6FC245064}"/>
              </a:ext>
            </a:extLst>
          </p:cNvPr>
          <p:cNvSpPr txBox="1"/>
          <p:nvPr/>
        </p:nvSpPr>
        <p:spPr>
          <a:xfrm>
            <a:off x="967419" y="1487314"/>
            <a:ext cx="3449723" cy="2554545"/>
          </a:xfrm>
          <a:prstGeom prst="rect">
            <a:avLst/>
          </a:prstGeom>
          <a:noFill/>
        </p:spPr>
        <p:txBody>
          <a:bodyPr wrap="square" rtlCol="0">
            <a:spAutoFit/>
          </a:bodyPr>
          <a:lstStyle/>
          <a:p>
            <a:r>
              <a:rPr lang="en-US" sz="1600" dirty="0">
                <a:solidFill>
                  <a:schemeClr val="tx1"/>
                </a:solidFill>
                <a:latin typeface="Barlow" panose="00000500000000000000" pitchFamily="2" charset="0"/>
              </a:rPr>
              <a:t>Delaying the release of the 737 Max to address safety concerns aligns with ethical responsibilities and long-term sustainability. Prioritizing public safety over deadlines safeguards lives, upholds professional integrity, and prevents reputational and financial damages, demonstrating adherence to the IEEE Code of Ethics.</a:t>
            </a:r>
          </a:p>
        </p:txBody>
      </p:sp>
    </p:spTree>
    <p:extLst>
      <p:ext uri="{BB962C8B-B14F-4D97-AF65-F5344CB8AC3E}">
        <p14:creationId xmlns:p14="http://schemas.microsoft.com/office/powerpoint/2010/main" val="249636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4" name="Google Shape;4364;p59"/>
          <p:cNvSpPr txBox="1">
            <a:spLocks noGrp="1"/>
          </p:cNvSpPr>
          <p:nvPr>
            <p:ph type="title"/>
          </p:nvPr>
        </p:nvSpPr>
        <p:spPr>
          <a:xfrm>
            <a:off x="1660349" y="1642100"/>
            <a:ext cx="58233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0"/>
        <p:cNvGrpSpPr/>
        <p:nvPr/>
      </p:nvGrpSpPr>
      <p:grpSpPr>
        <a:xfrm>
          <a:off x="0" y="0"/>
          <a:ext cx="0" cy="0"/>
          <a:chOff x="0" y="0"/>
          <a:chExt cx="0" cy="0"/>
        </a:xfrm>
      </p:grpSpPr>
      <p:sp>
        <p:nvSpPr>
          <p:cNvPr id="3911" name="Google Shape;3911;p31"/>
          <p:cNvSpPr/>
          <p:nvPr/>
        </p:nvSpPr>
        <p:spPr>
          <a:xfrm>
            <a:off x="4486700" y="16901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2" name="Google Shape;3912;p31"/>
          <p:cNvSpPr/>
          <p:nvPr/>
        </p:nvSpPr>
        <p:spPr>
          <a:xfrm>
            <a:off x="4486700" y="24664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3" name="Google Shape;3913;p31"/>
          <p:cNvSpPr/>
          <p:nvPr/>
        </p:nvSpPr>
        <p:spPr>
          <a:xfrm>
            <a:off x="4486700" y="318532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4" name="Google Shape;3914;p31"/>
          <p:cNvSpPr/>
          <p:nvPr/>
        </p:nvSpPr>
        <p:spPr>
          <a:xfrm>
            <a:off x="4486700" y="3904175"/>
            <a:ext cx="548700" cy="548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5" name="Google Shape;3915;p31"/>
          <p:cNvSpPr/>
          <p:nvPr/>
        </p:nvSpPr>
        <p:spPr>
          <a:xfrm>
            <a:off x="1160650" y="718025"/>
            <a:ext cx="2265300" cy="36789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16" name="Google Shape;3916;p31"/>
          <p:cNvSpPr txBox="1">
            <a:spLocks noGrp="1"/>
          </p:cNvSpPr>
          <p:nvPr>
            <p:ph type="title"/>
          </p:nvPr>
        </p:nvSpPr>
        <p:spPr>
          <a:xfrm>
            <a:off x="4362399" y="690625"/>
            <a:ext cx="39087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lang="en-US" dirty="0"/>
          </a:p>
        </p:txBody>
      </p:sp>
      <p:sp>
        <p:nvSpPr>
          <p:cNvPr id="3917" name="Google Shape;3917;p31"/>
          <p:cNvSpPr txBox="1">
            <a:spLocks noGrp="1"/>
          </p:cNvSpPr>
          <p:nvPr>
            <p:ph type="title" idx="3"/>
          </p:nvPr>
        </p:nvSpPr>
        <p:spPr>
          <a:xfrm>
            <a:off x="4486700" y="16901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a:t>
            </a:r>
            <a:endParaRPr/>
          </a:p>
        </p:txBody>
      </p:sp>
      <p:sp>
        <p:nvSpPr>
          <p:cNvPr id="3918" name="Google Shape;3918;p31"/>
          <p:cNvSpPr txBox="1">
            <a:spLocks noGrp="1"/>
          </p:cNvSpPr>
          <p:nvPr>
            <p:ph type="title" idx="4"/>
          </p:nvPr>
        </p:nvSpPr>
        <p:spPr>
          <a:xfrm>
            <a:off x="4486701" y="3904171"/>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4</a:t>
            </a:r>
            <a:endParaRPr/>
          </a:p>
        </p:txBody>
      </p:sp>
      <p:sp>
        <p:nvSpPr>
          <p:cNvPr id="3919" name="Google Shape;3919;p31"/>
          <p:cNvSpPr txBox="1">
            <a:spLocks noGrp="1"/>
          </p:cNvSpPr>
          <p:nvPr>
            <p:ph type="title" idx="5"/>
          </p:nvPr>
        </p:nvSpPr>
        <p:spPr>
          <a:xfrm>
            <a:off x="4486700" y="3185321"/>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3</a:t>
            </a:r>
            <a:endParaRPr/>
          </a:p>
        </p:txBody>
      </p:sp>
      <p:sp>
        <p:nvSpPr>
          <p:cNvPr id="3920" name="Google Shape;3920;p31"/>
          <p:cNvSpPr txBox="1">
            <a:spLocks noGrp="1"/>
          </p:cNvSpPr>
          <p:nvPr>
            <p:ph type="title" idx="6"/>
          </p:nvPr>
        </p:nvSpPr>
        <p:spPr>
          <a:xfrm>
            <a:off x="4486701" y="24664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a:t>
            </a:r>
            <a:endParaRPr/>
          </a:p>
        </p:txBody>
      </p:sp>
      <p:sp>
        <p:nvSpPr>
          <p:cNvPr id="3921" name="Google Shape;3921;p31"/>
          <p:cNvSpPr txBox="1">
            <a:spLocks noGrp="1"/>
          </p:cNvSpPr>
          <p:nvPr>
            <p:ph type="subTitle" idx="1"/>
          </p:nvPr>
        </p:nvSpPr>
        <p:spPr>
          <a:xfrm>
            <a:off x="5231200" y="1747625"/>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Discussion about IEEE</a:t>
            </a:r>
          </a:p>
        </p:txBody>
      </p:sp>
      <p:sp>
        <p:nvSpPr>
          <p:cNvPr id="3922" name="Google Shape;3922;p31"/>
          <p:cNvSpPr txBox="1">
            <a:spLocks noGrp="1"/>
          </p:cNvSpPr>
          <p:nvPr>
            <p:ph type="subTitle" idx="7"/>
          </p:nvPr>
        </p:nvSpPr>
        <p:spPr>
          <a:xfrm>
            <a:off x="5231200" y="3242771"/>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Case Study</a:t>
            </a:r>
          </a:p>
        </p:txBody>
      </p:sp>
      <p:sp>
        <p:nvSpPr>
          <p:cNvPr id="3923" name="Google Shape;3923;p31"/>
          <p:cNvSpPr txBox="1">
            <a:spLocks noGrp="1"/>
          </p:cNvSpPr>
          <p:nvPr>
            <p:ph type="subTitle" idx="8"/>
          </p:nvPr>
        </p:nvSpPr>
        <p:spPr>
          <a:xfrm>
            <a:off x="5231200" y="3961621"/>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018"/>
              <a:buFont typeface="Arial"/>
              <a:buNone/>
            </a:pPr>
            <a:r>
              <a:rPr lang="en" dirty="0"/>
              <a:t>Conclussion</a:t>
            </a:r>
            <a:endParaRPr dirty="0"/>
          </a:p>
        </p:txBody>
      </p:sp>
      <p:sp>
        <p:nvSpPr>
          <p:cNvPr id="3924" name="Google Shape;3924;p31"/>
          <p:cNvSpPr txBox="1">
            <a:spLocks noGrp="1"/>
          </p:cNvSpPr>
          <p:nvPr>
            <p:ph type="subTitle" idx="9"/>
          </p:nvPr>
        </p:nvSpPr>
        <p:spPr>
          <a:xfrm>
            <a:off x="5231200" y="2523925"/>
            <a:ext cx="26079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IEEE Code of Ethics No 1</a:t>
            </a:r>
          </a:p>
        </p:txBody>
      </p:sp>
      <p:pic>
        <p:nvPicPr>
          <p:cNvPr id="3925" name="Google Shape;3925;p31"/>
          <p:cNvPicPr preferRelativeResize="0">
            <a:picLocks noGrp="1"/>
          </p:cNvPicPr>
          <p:nvPr>
            <p:ph type="pic" idx="2"/>
          </p:nvPr>
        </p:nvPicPr>
        <p:blipFill>
          <a:blip r:embed="rId3"/>
          <a:srcRect l="19850" t="-2661" r="3917" b="2661"/>
          <a:stretch/>
        </p:blipFill>
        <p:spPr>
          <a:xfrm>
            <a:off x="1313425" y="887925"/>
            <a:ext cx="1965300" cy="3347100"/>
          </a:xfrm>
          <a:prstGeom prst="round2SameRect">
            <a:avLst>
              <a:gd name="adj1" fmla="val 50000"/>
              <a:gd name="adj2" fmla="val 0"/>
            </a:avLst>
          </a:prstGeom>
        </p:spPr>
      </p:pic>
      <p:sp>
        <p:nvSpPr>
          <p:cNvPr id="3926" name="Google Shape;3926;p31"/>
          <p:cNvSpPr/>
          <p:nvPr/>
        </p:nvSpPr>
        <p:spPr>
          <a:xfrm rot="-2700000">
            <a:off x="1036389" y="3727163"/>
            <a:ext cx="260074" cy="260074"/>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927" name="Google Shape;3927;p31"/>
          <p:cNvGrpSpPr/>
          <p:nvPr/>
        </p:nvGrpSpPr>
        <p:grpSpPr>
          <a:xfrm>
            <a:off x="3297685" y="1787833"/>
            <a:ext cx="253947" cy="241938"/>
            <a:chOff x="8087032" y="1819727"/>
            <a:chExt cx="343683" cy="327474"/>
          </a:xfrm>
        </p:grpSpPr>
        <p:sp>
          <p:nvSpPr>
            <p:cNvPr id="3928" name="Google Shape;3928;p31"/>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29" name="Google Shape;3929;p31"/>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0" name="Google Shape;3930;p31"/>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1" name="Google Shape;3931;p31"/>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1"/>
        <p:cNvGrpSpPr/>
        <p:nvPr/>
      </p:nvGrpSpPr>
      <p:grpSpPr>
        <a:xfrm>
          <a:off x="0" y="0"/>
          <a:ext cx="0" cy="0"/>
          <a:chOff x="0" y="0"/>
          <a:chExt cx="0" cy="0"/>
        </a:xfrm>
      </p:grpSpPr>
      <p:sp>
        <p:nvSpPr>
          <p:cNvPr id="4053" name="Google Shape;4053;p39"/>
          <p:cNvSpPr txBox="1">
            <a:spLocks noGrp="1"/>
          </p:cNvSpPr>
          <p:nvPr>
            <p:ph type="body" idx="1"/>
          </p:nvPr>
        </p:nvSpPr>
        <p:spPr>
          <a:xfrm>
            <a:off x="713250" y="518594"/>
            <a:ext cx="7717500" cy="6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IEEE CODE OF ETHICS</a:t>
            </a:r>
            <a:endParaRPr dirty="0"/>
          </a:p>
        </p:txBody>
      </p:sp>
      <p:sp>
        <p:nvSpPr>
          <p:cNvPr id="6" name="Google Shape;4082;p42">
            <a:extLst>
              <a:ext uri="{FF2B5EF4-FFF2-40B4-BE49-F238E27FC236}">
                <a16:creationId xmlns:a16="http://schemas.microsoft.com/office/drawing/2014/main" id="{3517AE59-E9DA-256D-3481-993F91D9D866}"/>
              </a:ext>
            </a:extLst>
          </p:cNvPr>
          <p:cNvSpPr/>
          <p:nvPr/>
        </p:nvSpPr>
        <p:spPr>
          <a:xfrm>
            <a:off x="1129809" y="1535096"/>
            <a:ext cx="6628737" cy="1478267"/>
          </a:xfrm>
          <a:prstGeom prst="roundRect">
            <a:avLst>
              <a:gd name="adj" fmla="val 97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7" name="TextBox 6">
            <a:extLst>
              <a:ext uri="{FF2B5EF4-FFF2-40B4-BE49-F238E27FC236}">
                <a16:creationId xmlns:a16="http://schemas.microsoft.com/office/drawing/2014/main" id="{341B95FF-2D3F-5596-298D-D4B58BD14014}"/>
              </a:ext>
            </a:extLst>
          </p:cNvPr>
          <p:cNvSpPr txBox="1"/>
          <p:nvPr/>
        </p:nvSpPr>
        <p:spPr>
          <a:xfrm>
            <a:off x="1391918" y="1704842"/>
            <a:ext cx="6428509" cy="1138773"/>
          </a:xfrm>
          <a:prstGeom prst="rect">
            <a:avLst/>
          </a:prstGeom>
          <a:noFill/>
        </p:spPr>
        <p:txBody>
          <a:bodyPr wrap="square" rtlCol="0">
            <a:spAutoFit/>
          </a:bodyPr>
          <a:lstStyle/>
          <a:p>
            <a:r>
              <a:rPr lang="en-US" sz="1800" b="0" i="0" dirty="0">
                <a:solidFill>
                  <a:schemeClr val="tx1"/>
                </a:solidFill>
                <a:effectLst/>
                <a:latin typeface="Syne" panose="020B0604020202020204" charset="0"/>
                <a:ea typeface="Arial" panose="020B0604020202020204" pitchFamily="34" charset="0"/>
                <a:cs typeface="Arial" panose="020B0604020202020204" pitchFamily="34" charset="0"/>
              </a:rPr>
              <a:t>The IEEE Code of Ethics outlines a set of principles intended to guide members in making ethical decisions and conducting themselves professionally.</a:t>
            </a:r>
            <a:endParaRPr lang="en-US" sz="1800" dirty="0">
              <a:solidFill>
                <a:schemeClr val="tx1"/>
              </a:solidFill>
              <a:effectLst/>
              <a:latin typeface="Syne" panose="020B0604020202020204" charset="0"/>
            </a:endParaRPr>
          </a:p>
          <a:p>
            <a:endParaRPr lang="en-US" dirty="0"/>
          </a:p>
        </p:txBody>
      </p:sp>
      <p:grpSp>
        <p:nvGrpSpPr>
          <p:cNvPr id="9" name="Google Shape;4598;p60">
            <a:extLst>
              <a:ext uri="{FF2B5EF4-FFF2-40B4-BE49-F238E27FC236}">
                <a16:creationId xmlns:a16="http://schemas.microsoft.com/office/drawing/2014/main" id="{A8556AD9-C716-CFF2-FAE1-5F0C4FBC6BFB}"/>
              </a:ext>
            </a:extLst>
          </p:cNvPr>
          <p:cNvGrpSpPr/>
          <p:nvPr/>
        </p:nvGrpSpPr>
        <p:grpSpPr>
          <a:xfrm>
            <a:off x="1177281" y="1774115"/>
            <a:ext cx="292584" cy="269431"/>
            <a:chOff x="6078211" y="4832347"/>
            <a:chExt cx="395635" cy="428277"/>
          </a:xfrm>
          <a:solidFill>
            <a:srgbClr val="FFFF00"/>
          </a:solidFill>
        </p:grpSpPr>
        <p:sp>
          <p:nvSpPr>
            <p:cNvPr id="10" name="Google Shape;4599;p60">
              <a:extLst>
                <a:ext uri="{FF2B5EF4-FFF2-40B4-BE49-F238E27FC236}">
                  <a16:creationId xmlns:a16="http://schemas.microsoft.com/office/drawing/2014/main" id="{EDACA1DE-CC34-E591-E26E-F5E546E18DF0}"/>
                </a:ext>
              </a:extLst>
            </p:cNvPr>
            <p:cNvSpPr/>
            <p:nvPr/>
          </p:nvSpPr>
          <p:spPr>
            <a:xfrm>
              <a:off x="6219052" y="4973139"/>
              <a:ext cx="113605" cy="112910"/>
            </a:xfrm>
            <a:custGeom>
              <a:avLst/>
              <a:gdLst/>
              <a:ahLst/>
              <a:cxnLst/>
              <a:rect l="l" t="t" r="r" b="b"/>
              <a:pathLst>
                <a:path w="113605" h="112910" extrusionOk="0">
                  <a:moveTo>
                    <a:pt x="97681" y="33685"/>
                  </a:moveTo>
                  <a:lnTo>
                    <a:pt x="101898" y="21183"/>
                  </a:lnTo>
                  <a:lnTo>
                    <a:pt x="92373" y="11658"/>
                  </a:lnTo>
                  <a:lnTo>
                    <a:pt x="79871" y="15875"/>
                  </a:lnTo>
                  <a:cubicBezTo>
                    <a:pt x="76621" y="14044"/>
                    <a:pt x="73154" y="12627"/>
                    <a:pt x="69552" y="11658"/>
                  </a:cubicBezTo>
                  <a:lnTo>
                    <a:pt x="63698" y="0"/>
                  </a:lnTo>
                  <a:lnTo>
                    <a:pt x="50403" y="0"/>
                  </a:lnTo>
                  <a:lnTo>
                    <a:pt x="44500" y="11708"/>
                  </a:lnTo>
                  <a:cubicBezTo>
                    <a:pt x="40885" y="12686"/>
                    <a:pt x="37403" y="14101"/>
                    <a:pt x="34131" y="15925"/>
                  </a:cubicBezTo>
                  <a:lnTo>
                    <a:pt x="21630" y="11708"/>
                  </a:lnTo>
                  <a:lnTo>
                    <a:pt x="12105" y="21233"/>
                  </a:lnTo>
                  <a:lnTo>
                    <a:pt x="16073" y="33734"/>
                  </a:lnTo>
                  <a:cubicBezTo>
                    <a:pt x="14170" y="36966"/>
                    <a:pt x="12702" y="40436"/>
                    <a:pt x="11708" y="44053"/>
                  </a:cubicBezTo>
                  <a:lnTo>
                    <a:pt x="0" y="49907"/>
                  </a:lnTo>
                  <a:lnTo>
                    <a:pt x="0" y="63004"/>
                  </a:lnTo>
                  <a:lnTo>
                    <a:pt x="11708" y="68907"/>
                  </a:lnTo>
                  <a:cubicBezTo>
                    <a:pt x="12673" y="72511"/>
                    <a:pt x="14090" y="75978"/>
                    <a:pt x="15925" y="79226"/>
                  </a:cubicBezTo>
                  <a:lnTo>
                    <a:pt x="11708" y="91728"/>
                  </a:lnTo>
                  <a:lnTo>
                    <a:pt x="21630" y="101253"/>
                  </a:lnTo>
                  <a:lnTo>
                    <a:pt x="34131" y="96986"/>
                  </a:lnTo>
                  <a:cubicBezTo>
                    <a:pt x="37379" y="98835"/>
                    <a:pt x="40845" y="100268"/>
                    <a:pt x="44450" y="101253"/>
                  </a:cubicBezTo>
                  <a:lnTo>
                    <a:pt x="50304" y="112911"/>
                  </a:lnTo>
                  <a:lnTo>
                    <a:pt x="63599" y="112911"/>
                  </a:lnTo>
                  <a:lnTo>
                    <a:pt x="69503" y="101451"/>
                  </a:lnTo>
                  <a:cubicBezTo>
                    <a:pt x="73044" y="100488"/>
                    <a:pt x="76458" y="99106"/>
                    <a:pt x="79673" y="97334"/>
                  </a:cubicBezTo>
                  <a:lnTo>
                    <a:pt x="92125" y="101600"/>
                  </a:lnTo>
                  <a:lnTo>
                    <a:pt x="101650" y="92025"/>
                  </a:lnTo>
                  <a:lnTo>
                    <a:pt x="97433" y="79573"/>
                  </a:lnTo>
                  <a:cubicBezTo>
                    <a:pt x="99328" y="76301"/>
                    <a:pt x="100842" y="72822"/>
                    <a:pt x="101947" y="69205"/>
                  </a:cubicBezTo>
                  <a:lnTo>
                    <a:pt x="113605" y="63351"/>
                  </a:lnTo>
                  <a:lnTo>
                    <a:pt x="113605" y="49907"/>
                  </a:lnTo>
                  <a:lnTo>
                    <a:pt x="101898" y="44004"/>
                  </a:lnTo>
                  <a:cubicBezTo>
                    <a:pt x="100951" y="40394"/>
                    <a:pt x="99533" y="36925"/>
                    <a:pt x="97681" y="33685"/>
                  </a:cubicBezTo>
                  <a:close/>
                  <a:moveTo>
                    <a:pt x="57001" y="76498"/>
                  </a:moveTo>
                  <a:cubicBezTo>
                    <a:pt x="46042" y="76498"/>
                    <a:pt x="37157" y="67613"/>
                    <a:pt x="37157" y="56654"/>
                  </a:cubicBezTo>
                  <a:cubicBezTo>
                    <a:pt x="37157" y="45695"/>
                    <a:pt x="46042" y="36810"/>
                    <a:pt x="57001" y="36810"/>
                  </a:cubicBezTo>
                  <a:cubicBezTo>
                    <a:pt x="67894" y="36970"/>
                    <a:pt x="76685" y="45761"/>
                    <a:pt x="76845" y="56654"/>
                  </a:cubicBezTo>
                  <a:cubicBezTo>
                    <a:pt x="76845" y="67613"/>
                    <a:pt x="67960" y="76498"/>
                    <a:pt x="57001" y="7649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 name="Google Shape;4600;p60">
              <a:extLst>
                <a:ext uri="{FF2B5EF4-FFF2-40B4-BE49-F238E27FC236}">
                  <a16:creationId xmlns:a16="http://schemas.microsoft.com/office/drawing/2014/main" id="{E8D50D74-14C1-BDAD-6B38-A35F06527813}"/>
                </a:ext>
              </a:extLst>
            </p:cNvPr>
            <p:cNvSpPr/>
            <p:nvPr/>
          </p:nvSpPr>
          <p:spPr>
            <a:xfrm>
              <a:off x="6219796" y="5183532"/>
              <a:ext cx="112367" cy="28624"/>
            </a:xfrm>
            <a:custGeom>
              <a:avLst/>
              <a:gdLst/>
              <a:ahLst/>
              <a:cxnLst/>
              <a:rect l="l" t="t" r="r" b="b"/>
              <a:pathLst>
                <a:path w="112367" h="28624" extrusionOk="0">
                  <a:moveTo>
                    <a:pt x="98872" y="0"/>
                  </a:moveTo>
                  <a:lnTo>
                    <a:pt x="13495" y="0"/>
                  </a:lnTo>
                  <a:cubicBezTo>
                    <a:pt x="5590" y="466"/>
                    <a:pt x="-440" y="7251"/>
                    <a:pt x="25" y="15155"/>
                  </a:cubicBezTo>
                  <a:cubicBezTo>
                    <a:pt x="453" y="22410"/>
                    <a:pt x="6240" y="28197"/>
                    <a:pt x="13495" y="28625"/>
                  </a:cubicBezTo>
                  <a:lnTo>
                    <a:pt x="98872" y="28625"/>
                  </a:lnTo>
                  <a:cubicBezTo>
                    <a:pt x="106777" y="28159"/>
                    <a:pt x="112807" y="21374"/>
                    <a:pt x="112342" y="13469"/>
                  </a:cubicBezTo>
                  <a:cubicBezTo>
                    <a:pt x="111914" y="6215"/>
                    <a:pt x="106127" y="427"/>
                    <a:pt x="98872"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 name="Google Shape;4601;p60">
              <a:extLst>
                <a:ext uri="{FF2B5EF4-FFF2-40B4-BE49-F238E27FC236}">
                  <a16:creationId xmlns:a16="http://schemas.microsoft.com/office/drawing/2014/main" id="{320BC065-3A15-7AEF-EB8B-95FDB0E2590F}"/>
                </a:ext>
              </a:extLst>
            </p:cNvPr>
            <p:cNvSpPr/>
            <p:nvPr/>
          </p:nvSpPr>
          <p:spPr>
            <a:xfrm>
              <a:off x="6244998" y="5232000"/>
              <a:ext cx="61962" cy="28624"/>
            </a:xfrm>
            <a:custGeom>
              <a:avLst/>
              <a:gdLst/>
              <a:ahLst/>
              <a:cxnLst/>
              <a:rect l="l" t="t" r="r" b="b"/>
              <a:pathLst>
                <a:path w="61962" h="28624" extrusionOk="0">
                  <a:moveTo>
                    <a:pt x="31006" y="28625"/>
                  </a:moveTo>
                  <a:cubicBezTo>
                    <a:pt x="47204" y="28599"/>
                    <a:pt x="60670" y="16146"/>
                    <a:pt x="61962" y="0"/>
                  </a:cubicBezTo>
                  <a:lnTo>
                    <a:pt x="0" y="0"/>
                  </a:lnTo>
                  <a:cubicBezTo>
                    <a:pt x="1316" y="16154"/>
                    <a:pt x="14798" y="28601"/>
                    <a:pt x="31006" y="286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 name="Google Shape;4602;p60">
              <a:extLst>
                <a:ext uri="{FF2B5EF4-FFF2-40B4-BE49-F238E27FC236}">
                  <a16:creationId xmlns:a16="http://schemas.microsoft.com/office/drawing/2014/main" id="{00449C63-E3EE-C300-397B-6EA40778E45A}"/>
                </a:ext>
              </a:extLst>
            </p:cNvPr>
            <p:cNvSpPr/>
            <p:nvPr/>
          </p:nvSpPr>
          <p:spPr>
            <a:xfrm>
              <a:off x="6151832" y="4906364"/>
              <a:ext cx="248046" cy="257323"/>
            </a:xfrm>
            <a:custGeom>
              <a:avLst/>
              <a:gdLst/>
              <a:ahLst/>
              <a:cxnLst/>
              <a:rect l="l" t="t" r="r" b="b"/>
              <a:pathLst>
                <a:path w="248046" h="257323" extrusionOk="0">
                  <a:moveTo>
                    <a:pt x="248047" y="126752"/>
                  </a:moveTo>
                  <a:lnTo>
                    <a:pt x="248047" y="122486"/>
                  </a:lnTo>
                  <a:cubicBezTo>
                    <a:pt x="246783" y="54771"/>
                    <a:pt x="191749" y="419"/>
                    <a:pt x="124023" y="0"/>
                  </a:cubicBezTo>
                  <a:lnTo>
                    <a:pt x="124023" y="0"/>
                  </a:lnTo>
                  <a:cubicBezTo>
                    <a:pt x="56298" y="419"/>
                    <a:pt x="1264" y="54771"/>
                    <a:pt x="0" y="122486"/>
                  </a:cubicBezTo>
                  <a:lnTo>
                    <a:pt x="0" y="126752"/>
                  </a:lnTo>
                  <a:cubicBezTo>
                    <a:pt x="453" y="141438"/>
                    <a:pt x="3371" y="155945"/>
                    <a:pt x="8632" y="169664"/>
                  </a:cubicBezTo>
                  <a:cubicBezTo>
                    <a:pt x="13653" y="182609"/>
                    <a:pt x="20944" y="194554"/>
                    <a:pt x="30163" y="204936"/>
                  </a:cubicBezTo>
                  <a:cubicBezTo>
                    <a:pt x="41523" y="217289"/>
                    <a:pt x="53925" y="241350"/>
                    <a:pt x="59184" y="252065"/>
                  </a:cubicBezTo>
                  <a:cubicBezTo>
                    <a:pt x="60792" y="255302"/>
                    <a:pt x="64102" y="257342"/>
                    <a:pt x="67717" y="257324"/>
                  </a:cubicBezTo>
                  <a:lnTo>
                    <a:pt x="180330" y="257324"/>
                  </a:lnTo>
                  <a:cubicBezTo>
                    <a:pt x="183945" y="257342"/>
                    <a:pt x="187255" y="255302"/>
                    <a:pt x="188863" y="252065"/>
                  </a:cubicBezTo>
                  <a:cubicBezTo>
                    <a:pt x="194121" y="241350"/>
                    <a:pt x="206524" y="217339"/>
                    <a:pt x="217884" y="204936"/>
                  </a:cubicBezTo>
                  <a:cubicBezTo>
                    <a:pt x="227103" y="194554"/>
                    <a:pt x="234394" y="182609"/>
                    <a:pt x="239415" y="169664"/>
                  </a:cubicBezTo>
                  <a:cubicBezTo>
                    <a:pt x="244675" y="155945"/>
                    <a:pt x="247593" y="141438"/>
                    <a:pt x="248047" y="126752"/>
                  </a:cubicBezTo>
                  <a:close/>
                  <a:moveTo>
                    <a:pt x="219472" y="126305"/>
                  </a:moveTo>
                  <a:cubicBezTo>
                    <a:pt x="219119" y="137705"/>
                    <a:pt x="216890" y="148969"/>
                    <a:pt x="212874" y="159643"/>
                  </a:cubicBezTo>
                  <a:cubicBezTo>
                    <a:pt x="209107" y="169256"/>
                    <a:pt x="203665" y="178124"/>
                    <a:pt x="196800" y="185837"/>
                  </a:cubicBezTo>
                  <a:cubicBezTo>
                    <a:pt x="185789" y="198946"/>
                    <a:pt x="176348" y="213298"/>
                    <a:pt x="168672" y="228600"/>
                  </a:cubicBezTo>
                  <a:lnTo>
                    <a:pt x="79375" y="228600"/>
                  </a:lnTo>
                  <a:cubicBezTo>
                    <a:pt x="71787" y="213258"/>
                    <a:pt x="62429" y="198856"/>
                    <a:pt x="51495" y="185688"/>
                  </a:cubicBezTo>
                  <a:cubicBezTo>
                    <a:pt x="44630" y="177976"/>
                    <a:pt x="39188" y="169107"/>
                    <a:pt x="35421" y="159494"/>
                  </a:cubicBezTo>
                  <a:cubicBezTo>
                    <a:pt x="31320" y="148834"/>
                    <a:pt x="29007" y="137570"/>
                    <a:pt x="28575" y="126157"/>
                  </a:cubicBezTo>
                  <a:lnTo>
                    <a:pt x="28575" y="122585"/>
                  </a:lnTo>
                  <a:cubicBezTo>
                    <a:pt x="29464" y="70495"/>
                    <a:pt x="71778" y="28643"/>
                    <a:pt x="123875" y="28327"/>
                  </a:cubicBezTo>
                  <a:lnTo>
                    <a:pt x="123875" y="28327"/>
                  </a:lnTo>
                  <a:cubicBezTo>
                    <a:pt x="175971" y="28643"/>
                    <a:pt x="218286" y="70495"/>
                    <a:pt x="219174" y="12258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 name="Google Shape;4603;p60">
              <a:extLst>
                <a:ext uri="{FF2B5EF4-FFF2-40B4-BE49-F238E27FC236}">
                  <a16:creationId xmlns:a16="http://schemas.microsoft.com/office/drawing/2014/main" id="{5CAA590B-FB10-7AB5-7BFE-D22CDC4635C9}"/>
                </a:ext>
              </a:extLst>
            </p:cNvPr>
            <p:cNvSpPr/>
            <p:nvPr/>
          </p:nvSpPr>
          <p:spPr>
            <a:xfrm>
              <a:off x="6267025" y="4832347"/>
              <a:ext cx="19843" cy="54570"/>
            </a:xfrm>
            <a:custGeom>
              <a:avLst/>
              <a:gdLst/>
              <a:ahLst/>
              <a:cxnLst/>
              <a:rect l="l" t="t" r="r" b="b"/>
              <a:pathLst>
                <a:path w="19843" h="54570" extrusionOk="0">
                  <a:moveTo>
                    <a:pt x="9922" y="54570"/>
                  </a:moveTo>
                  <a:cubicBezTo>
                    <a:pt x="15402" y="54570"/>
                    <a:pt x="19844" y="50128"/>
                    <a:pt x="19844" y="44648"/>
                  </a:cubicBezTo>
                  <a:lnTo>
                    <a:pt x="19844" y="9922"/>
                  </a:lnTo>
                  <a:cubicBezTo>
                    <a:pt x="19844" y="4442"/>
                    <a:pt x="15402" y="0"/>
                    <a:pt x="9922" y="0"/>
                  </a:cubicBezTo>
                  <a:cubicBezTo>
                    <a:pt x="4442" y="0"/>
                    <a:pt x="0" y="4442"/>
                    <a:pt x="0" y="9922"/>
                  </a:cubicBezTo>
                  <a:lnTo>
                    <a:pt x="0" y="44648"/>
                  </a:lnTo>
                  <a:cubicBezTo>
                    <a:pt x="0" y="50128"/>
                    <a:pt x="4442" y="54570"/>
                    <a:pt x="9922" y="54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 name="Google Shape;4604;p60">
              <a:extLst>
                <a:ext uri="{FF2B5EF4-FFF2-40B4-BE49-F238E27FC236}">
                  <a16:creationId xmlns:a16="http://schemas.microsoft.com/office/drawing/2014/main" id="{7A6AF710-510D-817E-8002-730056C9472A}"/>
                </a:ext>
              </a:extLst>
            </p:cNvPr>
            <p:cNvSpPr/>
            <p:nvPr/>
          </p:nvSpPr>
          <p:spPr>
            <a:xfrm>
              <a:off x="6132086" y="4889321"/>
              <a:ext cx="44012" cy="44088"/>
            </a:xfrm>
            <a:custGeom>
              <a:avLst/>
              <a:gdLst/>
              <a:ahLst/>
              <a:cxnLst/>
              <a:rect l="l" t="t" r="r" b="b"/>
              <a:pathLst>
                <a:path w="44012" h="44088" extrusionOk="0">
                  <a:moveTo>
                    <a:pt x="27138" y="41203"/>
                  </a:moveTo>
                  <a:cubicBezTo>
                    <a:pt x="31008" y="45050"/>
                    <a:pt x="37258" y="45050"/>
                    <a:pt x="41128" y="41203"/>
                  </a:cubicBezTo>
                  <a:cubicBezTo>
                    <a:pt x="44974" y="37333"/>
                    <a:pt x="44974" y="31084"/>
                    <a:pt x="41128" y="27214"/>
                  </a:cubicBezTo>
                  <a:lnTo>
                    <a:pt x="16571" y="2558"/>
                  </a:lnTo>
                  <a:cubicBezTo>
                    <a:pt x="12504" y="-1114"/>
                    <a:pt x="6230" y="-794"/>
                    <a:pt x="2557" y="3273"/>
                  </a:cubicBezTo>
                  <a:cubicBezTo>
                    <a:pt x="-862" y="7060"/>
                    <a:pt x="-851" y="12822"/>
                    <a:pt x="2581" y="1659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4605;p60">
              <a:extLst>
                <a:ext uri="{FF2B5EF4-FFF2-40B4-BE49-F238E27FC236}">
                  <a16:creationId xmlns:a16="http://schemas.microsoft.com/office/drawing/2014/main" id="{412CE8D1-5AED-ACCC-BEA2-D0390E076ED4}"/>
                </a:ext>
              </a:extLst>
            </p:cNvPr>
            <p:cNvSpPr/>
            <p:nvPr/>
          </p:nvSpPr>
          <p:spPr>
            <a:xfrm>
              <a:off x="6377695" y="4891895"/>
              <a:ext cx="43543" cy="43451"/>
            </a:xfrm>
            <a:custGeom>
              <a:avLst/>
              <a:gdLst/>
              <a:ahLst/>
              <a:cxnLst/>
              <a:rect l="l" t="t" r="r" b="b"/>
              <a:pathLst>
                <a:path w="43543" h="43451" extrusionOk="0">
                  <a:moveTo>
                    <a:pt x="10128" y="43441"/>
                  </a:moveTo>
                  <a:cubicBezTo>
                    <a:pt x="12772" y="43443"/>
                    <a:pt x="15308" y="42390"/>
                    <a:pt x="17173" y="40514"/>
                  </a:cubicBezTo>
                  <a:lnTo>
                    <a:pt x="41680" y="15710"/>
                  </a:lnTo>
                  <a:cubicBezTo>
                    <a:pt x="44876" y="11259"/>
                    <a:pt x="43859" y="5059"/>
                    <a:pt x="39408" y="1863"/>
                  </a:cubicBezTo>
                  <a:cubicBezTo>
                    <a:pt x="35897" y="-659"/>
                    <a:pt x="31156" y="-617"/>
                    <a:pt x="27690" y="1968"/>
                  </a:cubicBezTo>
                  <a:lnTo>
                    <a:pt x="2885" y="26772"/>
                  </a:lnTo>
                  <a:cubicBezTo>
                    <a:pt x="-962" y="30642"/>
                    <a:pt x="-962" y="36892"/>
                    <a:pt x="2885" y="40762"/>
                  </a:cubicBezTo>
                  <a:cubicBezTo>
                    <a:pt x="4839" y="42597"/>
                    <a:pt x="7451" y="43563"/>
                    <a:pt x="10128" y="4344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4606;p60">
              <a:extLst>
                <a:ext uri="{FF2B5EF4-FFF2-40B4-BE49-F238E27FC236}">
                  <a16:creationId xmlns:a16="http://schemas.microsoft.com/office/drawing/2014/main" id="{8FAD3F14-129F-80A6-ACDC-3A5EB2B12D58}"/>
                </a:ext>
              </a:extLst>
            </p:cNvPr>
            <p:cNvSpPr/>
            <p:nvPr/>
          </p:nvSpPr>
          <p:spPr>
            <a:xfrm>
              <a:off x="6078211" y="5018382"/>
              <a:ext cx="54570" cy="19843"/>
            </a:xfrm>
            <a:custGeom>
              <a:avLst/>
              <a:gdLst/>
              <a:ahLst/>
              <a:cxnLst/>
              <a:rect l="l" t="t" r="r" b="b"/>
              <a:pathLst>
                <a:path w="54570" h="19843" extrusionOk="0">
                  <a:moveTo>
                    <a:pt x="44648" y="0"/>
                  </a:moveTo>
                  <a:lnTo>
                    <a:pt x="9922" y="0"/>
                  </a:lnTo>
                  <a:cubicBezTo>
                    <a:pt x="4442" y="0"/>
                    <a:pt x="0" y="4442"/>
                    <a:pt x="0" y="9922"/>
                  </a:cubicBezTo>
                  <a:cubicBezTo>
                    <a:pt x="0" y="15402"/>
                    <a:pt x="4442" y="19844"/>
                    <a:pt x="9922" y="19844"/>
                  </a:cubicBezTo>
                  <a:lnTo>
                    <a:pt x="44648" y="19844"/>
                  </a:lnTo>
                  <a:cubicBezTo>
                    <a:pt x="50128" y="19844"/>
                    <a:pt x="54570" y="15402"/>
                    <a:pt x="54570" y="9922"/>
                  </a:cubicBezTo>
                  <a:cubicBezTo>
                    <a:pt x="54570" y="4442"/>
                    <a:pt x="50128" y="0"/>
                    <a:pt x="4464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 name="Google Shape;4607;p60">
              <a:extLst>
                <a:ext uri="{FF2B5EF4-FFF2-40B4-BE49-F238E27FC236}">
                  <a16:creationId xmlns:a16="http://schemas.microsoft.com/office/drawing/2014/main" id="{D919A229-DFE9-79FD-083D-9FB047BD322A}"/>
                </a:ext>
              </a:extLst>
            </p:cNvPr>
            <p:cNvSpPr/>
            <p:nvPr/>
          </p:nvSpPr>
          <p:spPr>
            <a:xfrm>
              <a:off x="6131198" y="5123351"/>
              <a:ext cx="44400" cy="44648"/>
            </a:xfrm>
            <a:custGeom>
              <a:avLst/>
              <a:gdLst/>
              <a:ahLst/>
              <a:cxnLst/>
              <a:rect l="l" t="t" r="r" b="b"/>
              <a:pathLst>
                <a:path w="44400" h="44648" extrusionOk="0">
                  <a:moveTo>
                    <a:pt x="28025" y="2386"/>
                  </a:moveTo>
                  <a:lnTo>
                    <a:pt x="3468" y="27190"/>
                  </a:lnTo>
                  <a:cubicBezTo>
                    <a:pt x="-694" y="30755"/>
                    <a:pt x="-1178" y="37018"/>
                    <a:pt x="2386" y="41180"/>
                  </a:cubicBezTo>
                  <a:cubicBezTo>
                    <a:pt x="5950" y="45342"/>
                    <a:pt x="12214" y="45827"/>
                    <a:pt x="16376" y="42263"/>
                  </a:cubicBezTo>
                  <a:cubicBezTo>
                    <a:pt x="16764" y="41930"/>
                    <a:pt x="17126" y="41568"/>
                    <a:pt x="17458" y="41180"/>
                  </a:cubicBezTo>
                  <a:lnTo>
                    <a:pt x="42015" y="16376"/>
                  </a:lnTo>
                  <a:cubicBezTo>
                    <a:pt x="45579" y="12213"/>
                    <a:pt x="45095" y="5950"/>
                    <a:pt x="40932" y="2386"/>
                  </a:cubicBezTo>
                  <a:cubicBezTo>
                    <a:pt x="37218" y="-795"/>
                    <a:pt x="31740" y="-795"/>
                    <a:pt x="28025" y="238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 name="Google Shape;4608;p60">
              <a:extLst>
                <a:ext uri="{FF2B5EF4-FFF2-40B4-BE49-F238E27FC236}">
                  <a16:creationId xmlns:a16="http://schemas.microsoft.com/office/drawing/2014/main" id="{B501C74E-3FA5-CCE5-4AEF-3A0F287AF861}"/>
                </a:ext>
              </a:extLst>
            </p:cNvPr>
            <p:cNvSpPr/>
            <p:nvPr/>
          </p:nvSpPr>
          <p:spPr>
            <a:xfrm>
              <a:off x="6377582" y="5120579"/>
              <a:ext cx="45596" cy="45638"/>
            </a:xfrm>
            <a:custGeom>
              <a:avLst/>
              <a:gdLst/>
              <a:ahLst/>
              <a:cxnLst/>
              <a:rect l="l" t="t" r="r" b="b"/>
              <a:pathLst>
                <a:path w="45596" h="45638" extrusionOk="0">
                  <a:moveTo>
                    <a:pt x="17286" y="3273"/>
                  </a:moveTo>
                  <a:cubicBezTo>
                    <a:pt x="13614" y="-794"/>
                    <a:pt x="7340" y="-1114"/>
                    <a:pt x="3273" y="2558"/>
                  </a:cubicBezTo>
                  <a:cubicBezTo>
                    <a:pt x="-794" y="6230"/>
                    <a:pt x="-1114" y="12504"/>
                    <a:pt x="2558" y="16571"/>
                  </a:cubicBezTo>
                  <a:cubicBezTo>
                    <a:pt x="2776" y="16812"/>
                    <a:pt x="3006" y="17044"/>
                    <a:pt x="3247" y="17262"/>
                  </a:cubicBezTo>
                  <a:lnTo>
                    <a:pt x="28051" y="42067"/>
                  </a:lnTo>
                  <a:cubicBezTo>
                    <a:pt x="31559" y="46277"/>
                    <a:pt x="37815" y="46847"/>
                    <a:pt x="42025" y="43340"/>
                  </a:cubicBezTo>
                  <a:cubicBezTo>
                    <a:pt x="46236" y="39833"/>
                    <a:pt x="46805" y="33577"/>
                    <a:pt x="43298" y="29367"/>
                  </a:cubicBezTo>
                  <a:cubicBezTo>
                    <a:pt x="42823" y="28796"/>
                    <a:pt x="42285" y="28280"/>
                    <a:pt x="41694" y="2782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4609;p60">
              <a:extLst>
                <a:ext uri="{FF2B5EF4-FFF2-40B4-BE49-F238E27FC236}">
                  <a16:creationId xmlns:a16="http://schemas.microsoft.com/office/drawing/2014/main" id="{184EB7BD-2330-B359-AB9B-0BF0E87394C2}"/>
                </a:ext>
              </a:extLst>
            </p:cNvPr>
            <p:cNvSpPr/>
            <p:nvPr/>
          </p:nvSpPr>
          <p:spPr>
            <a:xfrm>
              <a:off x="6419276" y="5018035"/>
              <a:ext cx="54570" cy="19843"/>
            </a:xfrm>
            <a:custGeom>
              <a:avLst/>
              <a:gdLst/>
              <a:ahLst/>
              <a:cxnLst/>
              <a:rect l="l" t="t" r="r" b="b"/>
              <a:pathLst>
                <a:path w="54570" h="19843" extrusionOk="0">
                  <a:moveTo>
                    <a:pt x="44648" y="0"/>
                  </a:moveTo>
                  <a:lnTo>
                    <a:pt x="9922" y="0"/>
                  </a:lnTo>
                  <a:cubicBezTo>
                    <a:pt x="4442" y="0"/>
                    <a:pt x="0" y="4442"/>
                    <a:pt x="0" y="9922"/>
                  </a:cubicBezTo>
                  <a:cubicBezTo>
                    <a:pt x="0" y="15402"/>
                    <a:pt x="4442" y="19844"/>
                    <a:pt x="9922" y="19844"/>
                  </a:cubicBezTo>
                  <a:lnTo>
                    <a:pt x="44648" y="19844"/>
                  </a:lnTo>
                  <a:cubicBezTo>
                    <a:pt x="50128" y="19844"/>
                    <a:pt x="54570" y="15402"/>
                    <a:pt x="54570" y="9922"/>
                  </a:cubicBezTo>
                  <a:cubicBezTo>
                    <a:pt x="54570" y="4442"/>
                    <a:pt x="50128" y="0"/>
                    <a:pt x="4464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pic>
        <p:nvPicPr>
          <p:cNvPr id="3" name="Picture 2" descr="A plane flying in the sky&#10;&#10;Description automatically generated">
            <a:extLst>
              <a:ext uri="{FF2B5EF4-FFF2-40B4-BE49-F238E27FC236}">
                <a16:creationId xmlns:a16="http://schemas.microsoft.com/office/drawing/2014/main" id="{7990FBB5-49E3-D15C-7979-5756BAF9DFDD}"/>
              </a:ext>
            </a:extLst>
          </p:cNvPr>
          <p:cNvPicPr>
            <a:picLocks noChangeAspect="1"/>
          </p:cNvPicPr>
          <p:nvPr/>
        </p:nvPicPr>
        <p:blipFill>
          <a:blip r:embed="rId3">
            <a:alphaModFix amt="20000"/>
          </a:blip>
          <a:stretch>
            <a:fillRect/>
          </a:stretch>
        </p:blipFill>
        <p:spPr>
          <a:xfrm>
            <a:off x="-10523" y="-268995"/>
            <a:ext cx="9317182" cy="5584508"/>
          </a:xfrm>
          <a:prstGeom prst="rect">
            <a:avLst/>
          </a:prstGeom>
        </p:spPr>
      </p:pic>
      <p:sp>
        <p:nvSpPr>
          <p:cNvPr id="3936" name="Google Shape;3936;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IEEE Code of Ethics</a:t>
            </a:r>
            <a:endParaRPr dirty="0"/>
          </a:p>
        </p:txBody>
      </p:sp>
      <p:pic>
        <p:nvPicPr>
          <p:cNvPr id="5" name="Picture 4">
            <a:extLst>
              <a:ext uri="{FF2B5EF4-FFF2-40B4-BE49-F238E27FC236}">
                <a16:creationId xmlns:a16="http://schemas.microsoft.com/office/drawing/2014/main" id="{7E35132B-A4BD-5DB2-CDEF-078FFAC479B3}"/>
              </a:ext>
            </a:extLst>
          </p:cNvPr>
          <p:cNvPicPr>
            <a:picLocks noChangeAspect="1"/>
          </p:cNvPicPr>
          <p:nvPr/>
        </p:nvPicPr>
        <p:blipFill>
          <a:blip r:embed="rId4"/>
          <a:stretch>
            <a:fillRect/>
          </a:stretch>
        </p:blipFill>
        <p:spPr>
          <a:xfrm>
            <a:off x="908624" y="1066241"/>
            <a:ext cx="6648828" cy="37279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4058" name="Google Shape;4058;p40"/>
          <p:cNvSpPr/>
          <p:nvPr/>
        </p:nvSpPr>
        <p:spPr>
          <a:xfrm>
            <a:off x="898657" y="1375439"/>
            <a:ext cx="3590216" cy="3438195"/>
          </a:xfrm>
          <a:prstGeom prst="round2SameRect">
            <a:avLst>
              <a:gd name="adj1" fmla="val 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59" name="Google Shape;4059;p40"/>
          <p:cNvSpPr/>
          <p:nvPr/>
        </p:nvSpPr>
        <p:spPr>
          <a:xfrm>
            <a:off x="967419" y="430532"/>
            <a:ext cx="2566101" cy="857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4062" name="Google Shape;4062;p40"/>
          <p:cNvSpPr txBox="1">
            <a:spLocks noGrp="1"/>
          </p:cNvSpPr>
          <p:nvPr>
            <p:ph type="title" idx="2"/>
          </p:nvPr>
        </p:nvSpPr>
        <p:spPr>
          <a:xfrm>
            <a:off x="967425" y="430532"/>
            <a:ext cx="2503137" cy="8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yne" panose="020B0604020202020204" charset="0"/>
              </a:rPr>
              <a:t>Purpose</a:t>
            </a:r>
            <a:endParaRPr dirty="0">
              <a:latin typeface="Syne" panose="020B0604020202020204" charset="0"/>
            </a:endParaRPr>
          </a:p>
        </p:txBody>
      </p:sp>
      <p:sp>
        <p:nvSpPr>
          <p:cNvPr id="4065" name="Google Shape;4065;p40"/>
          <p:cNvSpPr/>
          <p:nvPr/>
        </p:nvSpPr>
        <p:spPr>
          <a:xfrm rot="-2700000">
            <a:off x="805481" y="2918791"/>
            <a:ext cx="225207" cy="283691"/>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066" name="Google Shape;4066;p40"/>
          <p:cNvGrpSpPr/>
          <p:nvPr/>
        </p:nvGrpSpPr>
        <p:grpSpPr>
          <a:xfrm>
            <a:off x="3956725" y="4796689"/>
            <a:ext cx="277008" cy="209503"/>
            <a:chOff x="8087032" y="1819727"/>
            <a:chExt cx="343683" cy="327474"/>
          </a:xfrm>
        </p:grpSpPr>
        <p:sp>
          <p:nvSpPr>
            <p:cNvPr id="4067" name="Google Shape;4067;p40"/>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6" name="TextBox 5">
            <a:extLst>
              <a:ext uri="{FF2B5EF4-FFF2-40B4-BE49-F238E27FC236}">
                <a16:creationId xmlns:a16="http://schemas.microsoft.com/office/drawing/2014/main" id="{7FD695DC-6052-FA6F-5635-DDA3D1DB3E3D}"/>
              </a:ext>
            </a:extLst>
          </p:cNvPr>
          <p:cNvSpPr txBox="1"/>
          <p:nvPr/>
        </p:nvSpPr>
        <p:spPr>
          <a:xfrm>
            <a:off x="1085776" y="1556919"/>
            <a:ext cx="3237857" cy="2323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Public Safety.</a:t>
            </a:r>
          </a:p>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Better Understanding of Duties.</a:t>
            </a:r>
          </a:p>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Prevent conflicts of Interest.</a:t>
            </a:r>
          </a:p>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Recognize Moral Awareness.</a:t>
            </a:r>
          </a:p>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To be Able to Maintain Confidentiality.</a:t>
            </a:r>
          </a:p>
          <a:p>
            <a:pPr marL="285750" indent="-285750">
              <a:lnSpc>
                <a:spcPct val="150000"/>
              </a:lnSpc>
              <a:buFont typeface="Arial" panose="020B0604020202020204" pitchFamily="34" charset="0"/>
              <a:buChar char="•"/>
            </a:pPr>
            <a:r>
              <a:rPr lang="en-US" sz="1400" dirty="0">
                <a:solidFill>
                  <a:schemeClr val="tx1"/>
                </a:solidFill>
                <a:latin typeface="Syne" panose="020B0604020202020204" charset="0"/>
                <a:ea typeface="Tahoma" panose="020B0604030504040204" pitchFamily="34" charset="0"/>
                <a:cs typeface="Tahoma" panose="020B0604030504040204" pitchFamily="34" charset="0"/>
              </a:rPr>
              <a:t>Encourage Fairness and Respect.</a:t>
            </a:r>
          </a:p>
        </p:txBody>
      </p:sp>
      <p:grpSp>
        <p:nvGrpSpPr>
          <p:cNvPr id="7" name="Google Shape;4404;p60">
            <a:extLst>
              <a:ext uri="{FF2B5EF4-FFF2-40B4-BE49-F238E27FC236}">
                <a16:creationId xmlns:a16="http://schemas.microsoft.com/office/drawing/2014/main" id="{ADC8F3D0-3BCD-F257-80C3-D80F4B2D3B4A}"/>
              </a:ext>
            </a:extLst>
          </p:cNvPr>
          <p:cNvGrpSpPr/>
          <p:nvPr/>
        </p:nvGrpSpPr>
        <p:grpSpPr>
          <a:xfrm>
            <a:off x="1153425" y="1724891"/>
            <a:ext cx="197393" cy="117763"/>
            <a:chOff x="10140234" y="2032793"/>
            <a:chExt cx="404316" cy="277812"/>
          </a:xfrm>
        </p:grpSpPr>
        <p:sp>
          <p:nvSpPr>
            <p:cNvPr id="8" name="Google Shape;4405;p60">
              <a:extLst>
                <a:ext uri="{FF2B5EF4-FFF2-40B4-BE49-F238E27FC236}">
                  <a16:creationId xmlns:a16="http://schemas.microsoft.com/office/drawing/2014/main" id="{923A34DB-1E30-79AE-5F14-4B73DD65193C}"/>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 name="Google Shape;4406;p60">
              <a:extLst>
                <a:ext uri="{FF2B5EF4-FFF2-40B4-BE49-F238E27FC236}">
                  <a16:creationId xmlns:a16="http://schemas.microsoft.com/office/drawing/2014/main" id="{0ABDAA07-F65A-2DB3-6A66-C2C765A12AE8}"/>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4407;p60">
              <a:extLst>
                <a:ext uri="{FF2B5EF4-FFF2-40B4-BE49-F238E27FC236}">
                  <a16:creationId xmlns:a16="http://schemas.microsoft.com/office/drawing/2014/main" id="{59CF1F5B-11CE-5EC1-38A3-BDD8A878DFE1}"/>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1" name="Google Shape;4404;p60">
            <a:extLst>
              <a:ext uri="{FF2B5EF4-FFF2-40B4-BE49-F238E27FC236}">
                <a16:creationId xmlns:a16="http://schemas.microsoft.com/office/drawing/2014/main" id="{9C5E508B-9DE3-EDCA-D01F-C82DDBE751DB}"/>
              </a:ext>
            </a:extLst>
          </p:cNvPr>
          <p:cNvGrpSpPr/>
          <p:nvPr/>
        </p:nvGrpSpPr>
        <p:grpSpPr>
          <a:xfrm>
            <a:off x="1153424" y="2024134"/>
            <a:ext cx="197393" cy="117763"/>
            <a:chOff x="10140234" y="2032793"/>
            <a:chExt cx="404316" cy="277812"/>
          </a:xfrm>
        </p:grpSpPr>
        <p:sp>
          <p:nvSpPr>
            <p:cNvPr id="12" name="Google Shape;4405;p60">
              <a:extLst>
                <a:ext uri="{FF2B5EF4-FFF2-40B4-BE49-F238E27FC236}">
                  <a16:creationId xmlns:a16="http://schemas.microsoft.com/office/drawing/2014/main" id="{F78773DA-93E6-8C40-5245-0B2132D6BC1E}"/>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 name="Google Shape;4406;p60">
              <a:extLst>
                <a:ext uri="{FF2B5EF4-FFF2-40B4-BE49-F238E27FC236}">
                  <a16:creationId xmlns:a16="http://schemas.microsoft.com/office/drawing/2014/main" id="{19C112D5-4864-F07E-EBA6-B2897FB28149}"/>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 name="Google Shape;4407;p60">
              <a:extLst>
                <a:ext uri="{FF2B5EF4-FFF2-40B4-BE49-F238E27FC236}">
                  <a16:creationId xmlns:a16="http://schemas.microsoft.com/office/drawing/2014/main" id="{963A44C8-9515-7FCD-6AD4-B801EDC86BEE}"/>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 name="Google Shape;4404;p60">
            <a:extLst>
              <a:ext uri="{FF2B5EF4-FFF2-40B4-BE49-F238E27FC236}">
                <a16:creationId xmlns:a16="http://schemas.microsoft.com/office/drawing/2014/main" id="{A1AD3602-8CA5-0006-B640-1F2C7D0AF8F5}"/>
              </a:ext>
            </a:extLst>
          </p:cNvPr>
          <p:cNvGrpSpPr/>
          <p:nvPr/>
        </p:nvGrpSpPr>
        <p:grpSpPr>
          <a:xfrm>
            <a:off x="1153423" y="2647093"/>
            <a:ext cx="197393" cy="117763"/>
            <a:chOff x="10140234" y="2032793"/>
            <a:chExt cx="404316" cy="277812"/>
          </a:xfrm>
        </p:grpSpPr>
        <p:sp>
          <p:nvSpPr>
            <p:cNvPr id="16" name="Google Shape;4405;p60">
              <a:extLst>
                <a:ext uri="{FF2B5EF4-FFF2-40B4-BE49-F238E27FC236}">
                  <a16:creationId xmlns:a16="http://schemas.microsoft.com/office/drawing/2014/main" id="{1B372B84-F379-A526-26E8-1510A27156E7}"/>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4406;p60">
              <a:extLst>
                <a:ext uri="{FF2B5EF4-FFF2-40B4-BE49-F238E27FC236}">
                  <a16:creationId xmlns:a16="http://schemas.microsoft.com/office/drawing/2014/main" id="{1C3C96DA-7932-E1A9-9FB4-82CFF0991EF5}"/>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 name="Google Shape;4407;p60">
              <a:extLst>
                <a:ext uri="{FF2B5EF4-FFF2-40B4-BE49-F238E27FC236}">
                  <a16:creationId xmlns:a16="http://schemas.microsoft.com/office/drawing/2014/main" id="{6B705499-7FB0-89C0-EA3C-63F56E95852C}"/>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9" name="Google Shape;4404;p60">
            <a:extLst>
              <a:ext uri="{FF2B5EF4-FFF2-40B4-BE49-F238E27FC236}">
                <a16:creationId xmlns:a16="http://schemas.microsoft.com/office/drawing/2014/main" id="{039E57EB-9571-D538-2668-7CBE4CD79783}"/>
              </a:ext>
            </a:extLst>
          </p:cNvPr>
          <p:cNvGrpSpPr/>
          <p:nvPr/>
        </p:nvGrpSpPr>
        <p:grpSpPr>
          <a:xfrm>
            <a:off x="1170982" y="3020665"/>
            <a:ext cx="197393" cy="117763"/>
            <a:chOff x="10140234" y="2032793"/>
            <a:chExt cx="404316" cy="277812"/>
          </a:xfrm>
        </p:grpSpPr>
        <p:sp>
          <p:nvSpPr>
            <p:cNvPr id="20" name="Google Shape;4405;p60">
              <a:extLst>
                <a:ext uri="{FF2B5EF4-FFF2-40B4-BE49-F238E27FC236}">
                  <a16:creationId xmlns:a16="http://schemas.microsoft.com/office/drawing/2014/main" id="{0D83AAA7-932A-7B1B-6412-728C49642C10}"/>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4406;p60">
              <a:extLst>
                <a:ext uri="{FF2B5EF4-FFF2-40B4-BE49-F238E27FC236}">
                  <a16:creationId xmlns:a16="http://schemas.microsoft.com/office/drawing/2014/main" id="{E379421E-EE20-E3D6-4725-45C63EA83860}"/>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 name="Google Shape;4407;p60">
              <a:extLst>
                <a:ext uri="{FF2B5EF4-FFF2-40B4-BE49-F238E27FC236}">
                  <a16:creationId xmlns:a16="http://schemas.microsoft.com/office/drawing/2014/main" id="{E4BD5475-5AF7-A2A8-DF3E-93F54A60BB8B}"/>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 name="Google Shape;4404;p60">
            <a:extLst>
              <a:ext uri="{FF2B5EF4-FFF2-40B4-BE49-F238E27FC236}">
                <a16:creationId xmlns:a16="http://schemas.microsoft.com/office/drawing/2014/main" id="{E6464892-B428-D2AA-B6B5-927F722CCA42}"/>
              </a:ext>
            </a:extLst>
          </p:cNvPr>
          <p:cNvGrpSpPr/>
          <p:nvPr/>
        </p:nvGrpSpPr>
        <p:grpSpPr>
          <a:xfrm>
            <a:off x="1170982" y="3335355"/>
            <a:ext cx="197393" cy="117763"/>
            <a:chOff x="10140234" y="2032793"/>
            <a:chExt cx="404316" cy="277812"/>
          </a:xfrm>
        </p:grpSpPr>
        <p:sp>
          <p:nvSpPr>
            <p:cNvPr id="24" name="Google Shape;4405;p60">
              <a:extLst>
                <a:ext uri="{FF2B5EF4-FFF2-40B4-BE49-F238E27FC236}">
                  <a16:creationId xmlns:a16="http://schemas.microsoft.com/office/drawing/2014/main" id="{2543987E-9162-62C8-479C-3FCC22AC8F62}"/>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4406;p60">
              <a:extLst>
                <a:ext uri="{FF2B5EF4-FFF2-40B4-BE49-F238E27FC236}">
                  <a16:creationId xmlns:a16="http://schemas.microsoft.com/office/drawing/2014/main" id="{E4836815-64CE-72EE-62BC-037A7F38D290}"/>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 name="Google Shape;4407;p60">
              <a:extLst>
                <a:ext uri="{FF2B5EF4-FFF2-40B4-BE49-F238E27FC236}">
                  <a16:creationId xmlns:a16="http://schemas.microsoft.com/office/drawing/2014/main" id="{CF6564A7-6A02-FC57-CE32-8E848020AB6F}"/>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 name="Google Shape;4404;p60">
            <a:extLst>
              <a:ext uri="{FF2B5EF4-FFF2-40B4-BE49-F238E27FC236}">
                <a16:creationId xmlns:a16="http://schemas.microsoft.com/office/drawing/2014/main" id="{A20572CA-85E7-C3F8-7F18-37DCF26FC815}"/>
              </a:ext>
            </a:extLst>
          </p:cNvPr>
          <p:cNvGrpSpPr/>
          <p:nvPr/>
        </p:nvGrpSpPr>
        <p:grpSpPr>
          <a:xfrm>
            <a:off x="1176192" y="3650045"/>
            <a:ext cx="197393" cy="117763"/>
            <a:chOff x="10140234" y="2032793"/>
            <a:chExt cx="404316" cy="277812"/>
          </a:xfrm>
        </p:grpSpPr>
        <p:sp>
          <p:nvSpPr>
            <p:cNvPr id="28" name="Google Shape;4405;p60">
              <a:extLst>
                <a:ext uri="{FF2B5EF4-FFF2-40B4-BE49-F238E27FC236}">
                  <a16:creationId xmlns:a16="http://schemas.microsoft.com/office/drawing/2014/main" id="{4BB365ED-6EED-89AB-6E47-EAF568A6A807}"/>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4406;p60">
              <a:extLst>
                <a:ext uri="{FF2B5EF4-FFF2-40B4-BE49-F238E27FC236}">
                  <a16:creationId xmlns:a16="http://schemas.microsoft.com/office/drawing/2014/main" id="{7268F00B-78A8-C685-E3C5-EE3958A01E8E}"/>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 name="Google Shape;4407;p60">
              <a:extLst>
                <a:ext uri="{FF2B5EF4-FFF2-40B4-BE49-F238E27FC236}">
                  <a16:creationId xmlns:a16="http://schemas.microsoft.com/office/drawing/2014/main" id="{8C8FDC00-7B4B-D938-922D-114229643898}"/>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1" name="Google Shape;4404;p60">
            <a:extLst>
              <a:ext uri="{FF2B5EF4-FFF2-40B4-BE49-F238E27FC236}">
                <a16:creationId xmlns:a16="http://schemas.microsoft.com/office/drawing/2014/main" id="{0451C319-5242-ECE0-EDF1-637EF079AD59}"/>
              </a:ext>
            </a:extLst>
          </p:cNvPr>
          <p:cNvGrpSpPr/>
          <p:nvPr/>
        </p:nvGrpSpPr>
        <p:grpSpPr>
          <a:xfrm>
            <a:off x="1153423" y="2377766"/>
            <a:ext cx="197393" cy="117763"/>
            <a:chOff x="10140234" y="2032793"/>
            <a:chExt cx="404316" cy="277812"/>
          </a:xfrm>
        </p:grpSpPr>
        <p:sp>
          <p:nvSpPr>
            <p:cNvPr id="32" name="Google Shape;4405;p60">
              <a:extLst>
                <a:ext uri="{FF2B5EF4-FFF2-40B4-BE49-F238E27FC236}">
                  <a16:creationId xmlns:a16="http://schemas.microsoft.com/office/drawing/2014/main" id="{C4067CA4-338B-AA0C-DCAB-992A2C483718}"/>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4406;p60">
              <a:extLst>
                <a:ext uri="{FF2B5EF4-FFF2-40B4-BE49-F238E27FC236}">
                  <a16:creationId xmlns:a16="http://schemas.microsoft.com/office/drawing/2014/main" id="{585FCF00-A906-2146-B4AE-B4148EFDDA44}"/>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 name="Google Shape;4407;p60">
              <a:extLst>
                <a:ext uri="{FF2B5EF4-FFF2-40B4-BE49-F238E27FC236}">
                  <a16:creationId xmlns:a16="http://schemas.microsoft.com/office/drawing/2014/main" id="{8DEA0875-6A10-2343-8FD7-648725B25540}"/>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35" name="Google Shape;4339;p57">
            <a:extLst>
              <a:ext uri="{FF2B5EF4-FFF2-40B4-BE49-F238E27FC236}">
                <a16:creationId xmlns:a16="http://schemas.microsoft.com/office/drawing/2014/main" id="{E3E264BC-67A9-E285-5A98-B53C53145118}"/>
              </a:ext>
            </a:extLst>
          </p:cNvPr>
          <p:cNvPicPr preferRelativeResize="0">
            <a:picLocks/>
          </p:cNvPicPr>
          <p:nvPr/>
        </p:nvPicPr>
        <p:blipFill>
          <a:blip r:embed="rId3"/>
          <a:srcRect l="15725" t="-744" r="18181" b="744"/>
          <a:stretch/>
        </p:blipFill>
        <p:spPr>
          <a:xfrm>
            <a:off x="5786591" y="1375439"/>
            <a:ext cx="2633100" cy="3024900"/>
          </a:xfrm>
          <a:prstGeom prst="roundRect">
            <a:avLst>
              <a:gd name="adj" fmla="val 16667"/>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sp>
        <p:nvSpPr>
          <p:cNvPr id="3943" name="Google Shape;3943;p33"/>
          <p:cNvSpPr txBox="1">
            <a:spLocks noGrp="1"/>
          </p:cNvSpPr>
          <p:nvPr>
            <p:ph type="title"/>
          </p:nvPr>
        </p:nvSpPr>
        <p:spPr>
          <a:xfrm>
            <a:off x="713225" y="978975"/>
            <a:ext cx="4506000" cy="12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IEEE Code of Ethics Number </a:t>
            </a:r>
            <a:r>
              <a:rPr lang="en-US" dirty="0"/>
              <a:t>01:</a:t>
            </a:r>
            <a:endParaRPr dirty="0"/>
          </a:p>
        </p:txBody>
      </p:sp>
      <p:sp>
        <p:nvSpPr>
          <p:cNvPr id="3944" name="Google Shape;3944;p33"/>
          <p:cNvSpPr txBox="1">
            <a:spLocks noGrp="1"/>
          </p:cNvSpPr>
          <p:nvPr>
            <p:ph type="body" idx="1"/>
          </p:nvPr>
        </p:nvSpPr>
        <p:spPr>
          <a:xfrm>
            <a:off x="713224" y="2500725"/>
            <a:ext cx="4807451" cy="2017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018"/>
              <a:buNone/>
            </a:pPr>
            <a:r>
              <a:rPr lang="en-US" sz="1800" i="1" dirty="0"/>
              <a:t>to hold paramount, the safety, health, and welfare of the public, to strive to comply with ethical design and sustainable development practices, to protect the privacy of others, and to disclose promptly factors that might endanger the public or the environment;</a:t>
            </a:r>
          </a:p>
        </p:txBody>
      </p:sp>
      <p:pic>
        <p:nvPicPr>
          <p:cNvPr id="3945" name="Google Shape;3945;p33"/>
          <p:cNvPicPr preferRelativeResize="0">
            <a:picLocks noGrp="1"/>
          </p:cNvPicPr>
          <p:nvPr>
            <p:ph type="pic" idx="2"/>
          </p:nvPr>
        </p:nvPicPr>
        <p:blipFill>
          <a:blip r:embed="rId3"/>
          <a:srcRect l="18848" t="-1529" r="7372" b="1529"/>
          <a:stretch/>
        </p:blipFill>
        <p:spPr>
          <a:xfrm>
            <a:off x="5891800" y="714375"/>
            <a:ext cx="2210700" cy="3726600"/>
          </a:xfrm>
          <a:prstGeom prst="roundRect">
            <a:avLst>
              <a:gd name="adj" fmla="val 50000"/>
            </a:avLst>
          </a:prstGeom>
        </p:spPr>
      </p:pic>
      <p:sp>
        <p:nvSpPr>
          <p:cNvPr id="3946" name="Google Shape;3946;p33"/>
          <p:cNvSpPr/>
          <p:nvPr/>
        </p:nvSpPr>
        <p:spPr>
          <a:xfrm>
            <a:off x="5811700" y="634275"/>
            <a:ext cx="2370900" cy="2370900"/>
          </a:xfrm>
          <a:prstGeom prst="arc">
            <a:avLst>
              <a:gd name="adj1" fmla="val 10772011"/>
              <a:gd name="adj2" fmla="val 20776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3947" name="Google Shape;3947;p33"/>
          <p:cNvCxnSpPr/>
          <p:nvPr/>
        </p:nvCxnSpPr>
        <p:spPr>
          <a:xfrm rot="10800000">
            <a:off x="5809700" y="1815800"/>
            <a:ext cx="0" cy="1637700"/>
          </a:xfrm>
          <a:prstGeom prst="straightConnector1">
            <a:avLst/>
          </a:prstGeom>
          <a:noFill/>
          <a:ln w="9525" cap="flat" cmpd="sng">
            <a:solidFill>
              <a:schemeClr val="accent1"/>
            </a:solidFill>
            <a:prstDash val="solid"/>
            <a:round/>
            <a:headEnd type="none" w="med" len="med"/>
            <a:tailEnd type="none" w="med" len="med"/>
          </a:ln>
        </p:spPr>
      </p:cxnSp>
      <p:sp>
        <p:nvSpPr>
          <p:cNvPr id="3948" name="Google Shape;3948;p33"/>
          <p:cNvSpPr/>
          <p:nvPr/>
        </p:nvSpPr>
        <p:spPr>
          <a:xfrm rot="-2700000">
            <a:off x="5679664" y="1689688"/>
            <a:ext cx="260074" cy="260074"/>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949" name="Google Shape;3949;p33"/>
          <p:cNvSpPr/>
          <p:nvPr/>
        </p:nvSpPr>
        <p:spPr>
          <a:xfrm rot="-3602026">
            <a:off x="8015760" y="1398264"/>
            <a:ext cx="260066" cy="260066"/>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950" name="Google Shape;3950;p33"/>
          <p:cNvSpPr/>
          <p:nvPr/>
        </p:nvSpPr>
        <p:spPr>
          <a:xfrm>
            <a:off x="5809700" y="2147175"/>
            <a:ext cx="2370900" cy="2370900"/>
          </a:xfrm>
          <a:prstGeom prst="arc">
            <a:avLst>
              <a:gd name="adj1" fmla="val 1203186"/>
              <a:gd name="adj2" fmla="val 735692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 name="Google Shape;4598;p60">
            <a:extLst>
              <a:ext uri="{FF2B5EF4-FFF2-40B4-BE49-F238E27FC236}">
                <a16:creationId xmlns:a16="http://schemas.microsoft.com/office/drawing/2014/main" id="{D3E37763-1F02-D8DA-83D0-A798D5333585}"/>
              </a:ext>
            </a:extLst>
          </p:cNvPr>
          <p:cNvGrpSpPr/>
          <p:nvPr/>
        </p:nvGrpSpPr>
        <p:grpSpPr>
          <a:xfrm>
            <a:off x="431928" y="2580476"/>
            <a:ext cx="281296" cy="304505"/>
            <a:chOff x="6078211" y="4832347"/>
            <a:chExt cx="395635" cy="428277"/>
          </a:xfrm>
          <a:solidFill>
            <a:srgbClr val="FFFF00"/>
          </a:solidFill>
        </p:grpSpPr>
        <p:sp>
          <p:nvSpPr>
            <p:cNvPr id="6" name="Google Shape;4599;p60">
              <a:extLst>
                <a:ext uri="{FF2B5EF4-FFF2-40B4-BE49-F238E27FC236}">
                  <a16:creationId xmlns:a16="http://schemas.microsoft.com/office/drawing/2014/main" id="{FC1B4A65-0F73-243B-8AEF-15D3A708F5D3}"/>
                </a:ext>
              </a:extLst>
            </p:cNvPr>
            <p:cNvSpPr/>
            <p:nvPr/>
          </p:nvSpPr>
          <p:spPr>
            <a:xfrm>
              <a:off x="6219052" y="4973139"/>
              <a:ext cx="113605" cy="112910"/>
            </a:xfrm>
            <a:custGeom>
              <a:avLst/>
              <a:gdLst/>
              <a:ahLst/>
              <a:cxnLst/>
              <a:rect l="l" t="t" r="r" b="b"/>
              <a:pathLst>
                <a:path w="113605" h="112910" extrusionOk="0">
                  <a:moveTo>
                    <a:pt x="97681" y="33685"/>
                  </a:moveTo>
                  <a:lnTo>
                    <a:pt x="101898" y="21183"/>
                  </a:lnTo>
                  <a:lnTo>
                    <a:pt x="92373" y="11658"/>
                  </a:lnTo>
                  <a:lnTo>
                    <a:pt x="79871" y="15875"/>
                  </a:lnTo>
                  <a:cubicBezTo>
                    <a:pt x="76621" y="14044"/>
                    <a:pt x="73154" y="12627"/>
                    <a:pt x="69552" y="11658"/>
                  </a:cubicBezTo>
                  <a:lnTo>
                    <a:pt x="63698" y="0"/>
                  </a:lnTo>
                  <a:lnTo>
                    <a:pt x="50403" y="0"/>
                  </a:lnTo>
                  <a:lnTo>
                    <a:pt x="44500" y="11708"/>
                  </a:lnTo>
                  <a:cubicBezTo>
                    <a:pt x="40885" y="12686"/>
                    <a:pt x="37403" y="14101"/>
                    <a:pt x="34131" y="15925"/>
                  </a:cubicBezTo>
                  <a:lnTo>
                    <a:pt x="21630" y="11708"/>
                  </a:lnTo>
                  <a:lnTo>
                    <a:pt x="12105" y="21233"/>
                  </a:lnTo>
                  <a:lnTo>
                    <a:pt x="16073" y="33734"/>
                  </a:lnTo>
                  <a:cubicBezTo>
                    <a:pt x="14170" y="36966"/>
                    <a:pt x="12702" y="40436"/>
                    <a:pt x="11708" y="44053"/>
                  </a:cubicBezTo>
                  <a:lnTo>
                    <a:pt x="0" y="49907"/>
                  </a:lnTo>
                  <a:lnTo>
                    <a:pt x="0" y="63004"/>
                  </a:lnTo>
                  <a:lnTo>
                    <a:pt x="11708" y="68907"/>
                  </a:lnTo>
                  <a:cubicBezTo>
                    <a:pt x="12673" y="72511"/>
                    <a:pt x="14090" y="75978"/>
                    <a:pt x="15925" y="79226"/>
                  </a:cubicBezTo>
                  <a:lnTo>
                    <a:pt x="11708" y="91728"/>
                  </a:lnTo>
                  <a:lnTo>
                    <a:pt x="21630" y="101253"/>
                  </a:lnTo>
                  <a:lnTo>
                    <a:pt x="34131" y="96986"/>
                  </a:lnTo>
                  <a:cubicBezTo>
                    <a:pt x="37379" y="98835"/>
                    <a:pt x="40845" y="100268"/>
                    <a:pt x="44450" y="101253"/>
                  </a:cubicBezTo>
                  <a:lnTo>
                    <a:pt x="50304" y="112911"/>
                  </a:lnTo>
                  <a:lnTo>
                    <a:pt x="63599" y="112911"/>
                  </a:lnTo>
                  <a:lnTo>
                    <a:pt x="69503" y="101451"/>
                  </a:lnTo>
                  <a:cubicBezTo>
                    <a:pt x="73044" y="100488"/>
                    <a:pt x="76458" y="99106"/>
                    <a:pt x="79673" y="97334"/>
                  </a:cubicBezTo>
                  <a:lnTo>
                    <a:pt x="92125" y="101600"/>
                  </a:lnTo>
                  <a:lnTo>
                    <a:pt x="101650" y="92025"/>
                  </a:lnTo>
                  <a:lnTo>
                    <a:pt x="97433" y="79573"/>
                  </a:lnTo>
                  <a:cubicBezTo>
                    <a:pt x="99328" y="76301"/>
                    <a:pt x="100842" y="72822"/>
                    <a:pt x="101947" y="69205"/>
                  </a:cubicBezTo>
                  <a:lnTo>
                    <a:pt x="113605" y="63351"/>
                  </a:lnTo>
                  <a:lnTo>
                    <a:pt x="113605" y="49907"/>
                  </a:lnTo>
                  <a:lnTo>
                    <a:pt x="101898" y="44004"/>
                  </a:lnTo>
                  <a:cubicBezTo>
                    <a:pt x="100951" y="40394"/>
                    <a:pt x="99533" y="36925"/>
                    <a:pt x="97681" y="33685"/>
                  </a:cubicBezTo>
                  <a:close/>
                  <a:moveTo>
                    <a:pt x="57001" y="76498"/>
                  </a:moveTo>
                  <a:cubicBezTo>
                    <a:pt x="46042" y="76498"/>
                    <a:pt x="37157" y="67613"/>
                    <a:pt x="37157" y="56654"/>
                  </a:cubicBezTo>
                  <a:cubicBezTo>
                    <a:pt x="37157" y="45695"/>
                    <a:pt x="46042" y="36810"/>
                    <a:pt x="57001" y="36810"/>
                  </a:cubicBezTo>
                  <a:cubicBezTo>
                    <a:pt x="67894" y="36970"/>
                    <a:pt x="76685" y="45761"/>
                    <a:pt x="76845" y="56654"/>
                  </a:cubicBezTo>
                  <a:cubicBezTo>
                    <a:pt x="76845" y="67613"/>
                    <a:pt x="67960" y="76498"/>
                    <a:pt x="57001" y="7649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 name="Google Shape;4600;p60">
              <a:extLst>
                <a:ext uri="{FF2B5EF4-FFF2-40B4-BE49-F238E27FC236}">
                  <a16:creationId xmlns:a16="http://schemas.microsoft.com/office/drawing/2014/main" id="{75AEB831-FA5F-50B0-6D3D-40FE5EB544F9}"/>
                </a:ext>
              </a:extLst>
            </p:cNvPr>
            <p:cNvSpPr/>
            <p:nvPr/>
          </p:nvSpPr>
          <p:spPr>
            <a:xfrm>
              <a:off x="6219796" y="5183532"/>
              <a:ext cx="112367" cy="28624"/>
            </a:xfrm>
            <a:custGeom>
              <a:avLst/>
              <a:gdLst/>
              <a:ahLst/>
              <a:cxnLst/>
              <a:rect l="l" t="t" r="r" b="b"/>
              <a:pathLst>
                <a:path w="112367" h="28624" extrusionOk="0">
                  <a:moveTo>
                    <a:pt x="98872" y="0"/>
                  </a:moveTo>
                  <a:lnTo>
                    <a:pt x="13495" y="0"/>
                  </a:lnTo>
                  <a:cubicBezTo>
                    <a:pt x="5590" y="466"/>
                    <a:pt x="-440" y="7251"/>
                    <a:pt x="25" y="15155"/>
                  </a:cubicBezTo>
                  <a:cubicBezTo>
                    <a:pt x="453" y="22410"/>
                    <a:pt x="6240" y="28197"/>
                    <a:pt x="13495" y="28625"/>
                  </a:cubicBezTo>
                  <a:lnTo>
                    <a:pt x="98872" y="28625"/>
                  </a:lnTo>
                  <a:cubicBezTo>
                    <a:pt x="106777" y="28159"/>
                    <a:pt x="112807" y="21374"/>
                    <a:pt x="112342" y="13469"/>
                  </a:cubicBezTo>
                  <a:cubicBezTo>
                    <a:pt x="111914" y="6215"/>
                    <a:pt x="106127" y="427"/>
                    <a:pt x="98872"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 name="Google Shape;4601;p60">
              <a:extLst>
                <a:ext uri="{FF2B5EF4-FFF2-40B4-BE49-F238E27FC236}">
                  <a16:creationId xmlns:a16="http://schemas.microsoft.com/office/drawing/2014/main" id="{B79B351D-62FD-4798-93BE-87CAE0FF512F}"/>
                </a:ext>
              </a:extLst>
            </p:cNvPr>
            <p:cNvSpPr/>
            <p:nvPr/>
          </p:nvSpPr>
          <p:spPr>
            <a:xfrm>
              <a:off x="6244998" y="5232000"/>
              <a:ext cx="61962" cy="28624"/>
            </a:xfrm>
            <a:custGeom>
              <a:avLst/>
              <a:gdLst/>
              <a:ahLst/>
              <a:cxnLst/>
              <a:rect l="l" t="t" r="r" b="b"/>
              <a:pathLst>
                <a:path w="61962" h="28624" extrusionOk="0">
                  <a:moveTo>
                    <a:pt x="31006" y="28625"/>
                  </a:moveTo>
                  <a:cubicBezTo>
                    <a:pt x="47204" y="28599"/>
                    <a:pt x="60670" y="16146"/>
                    <a:pt x="61962" y="0"/>
                  </a:cubicBezTo>
                  <a:lnTo>
                    <a:pt x="0" y="0"/>
                  </a:lnTo>
                  <a:cubicBezTo>
                    <a:pt x="1316" y="16154"/>
                    <a:pt x="14798" y="28601"/>
                    <a:pt x="31006" y="286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 name="Google Shape;4602;p60">
              <a:extLst>
                <a:ext uri="{FF2B5EF4-FFF2-40B4-BE49-F238E27FC236}">
                  <a16:creationId xmlns:a16="http://schemas.microsoft.com/office/drawing/2014/main" id="{1946A1AB-5D6E-5170-F2C6-A2D29DE8B534}"/>
                </a:ext>
              </a:extLst>
            </p:cNvPr>
            <p:cNvSpPr/>
            <p:nvPr/>
          </p:nvSpPr>
          <p:spPr>
            <a:xfrm>
              <a:off x="6151832" y="4906364"/>
              <a:ext cx="248046" cy="257323"/>
            </a:xfrm>
            <a:custGeom>
              <a:avLst/>
              <a:gdLst/>
              <a:ahLst/>
              <a:cxnLst/>
              <a:rect l="l" t="t" r="r" b="b"/>
              <a:pathLst>
                <a:path w="248046" h="257323" extrusionOk="0">
                  <a:moveTo>
                    <a:pt x="248047" y="126752"/>
                  </a:moveTo>
                  <a:lnTo>
                    <a:pt x="248047" y="122486"/>
                  </a:lnTo>
                  <a:cubicBezTo>
                    <a:pt x="246783" y="54771"/>
                    <a:pt x="191749" y="419"/>
                    <a:pt x="124023" y="0"/>
                  </a:cubicBezTo>
                  <a:lnTo>
                    <a:pt x="124023" y="0"/>
                  </a:lnTo>
                  <a:cubicBezTo>
                    <a:pt x="56298" y="419"/>
                    <a:pt x="1264" y="54771"/>
                    <a:pt x="0" y="122486"/>
                  </a:cubicBezTo>
                  <a:lnTo>
                    <a:pt x="0" y="126752"/>
                  </a:lnTo>
                  <a:cubicBezTo>
                    <a:pt x="453" y="141438"/>
                    <a:pt x="3371" y="155945"/>
                    <a:pt x="8632" y="169664"/>
                  </a:cubicBezTo>
                  <a:cubicBezTo>
                    <a:pt x="13653" y="182609"/>
                    <a:pt x="20944" y="194554"/>
                    <a:pt x="30163" y="204936"/>
                  </a:cubicBezTo>
                  <a:cubicBezTo>
                    <a:pt x="41523" y="217289"/>
                    <a:pt x="53925" y="241350"/>
                    <a:pt x="59184" y="252065"/>
                  </a:cubicBezTo>
                  <a:cubicBezTo>
                    <a:pt x="60792" y="255302"/>
                    <a:pt x="64102" y="257342"/>
                    <a:pt x="67717" y="257324"/>
                  </a:cubicBezTo>
                  <a:lnTo>
                    <a:pt x="180330" y="257324"/>
                  </a:lnTo>
                  <a:cubicBezTo>
                    <a:pt x="183945" y="257342"/>
                    <a:pt x="187255" y="255302"/>
                    <a:pt x="188863" y="252065"/>
                  </a:cubicBezTo>
                  <a:cubicBezTo>
                    <a:pt x="194121" y="241350"/>
                    <a:pt x="206524" y="217339"/>
                    <a:pt x="217884" y="204936"/>
                  </a:cubicBezTo>
                  <a:cubicBezTo>
                    <a:pt x="227103" y="194554"/>
                    <a:pt x="234394" y="182609"/>
                    <a:pt x="239415" y="169664"/>
                  </a:cubicBezTo>
                  <a:cubicBezTo>
                    <a:pt x="244675" y="155945"/>
                    <a:pt x="247593" y="141438"/>
                    <a:pt x="248047" y="126752"/>
                  </a:cubicBezTo>
                  <a:close/>
                  <a:moveTo>
                    <a:pt x="219472" y="126305"/>
                  </a:moveTo>
                  <a:cubicBezTo>
                    <a:pt x="219119" y="137705"/>
                    <a:pt x="216890" y="148969"/>
                    <a:pt x="212874" y="159643"/>
                  </a:cubicBezTo>
                  <a:cubicBezTo>
                    <a:pt x="209107" y="169256"/>
                    <a:pt x="203665" y="178124"/>
                    <a:pt x="196800" y="185837"/>
                  </a:cubicBezTo>
                  <a:cubicBezTo>
                    <a:pt x="185789" y="198946"/>
                    <a:pt x="176348" y="213298"/>
                    <a:pt x="168672" y="228600"/>
                  </a:cubicBezTo>
                  <a:lnTo>
                    <a:pt x="79375" y="228600"/>
                  </a:lnTo>
                  <a:cubicBezTo>
                    <a:pt x="71787" y="213258"/>
                    <a:pt x="62429" y="198856"/>
                    <a:pt x="51495" y="185688"/>
                  </a:cubicBezTo>
                  <a:cubicBezTo>
                    <a:pt x="44630" y="177976"/>
                    <a:pt x="39188" y="169107"/>
                    <a:pt x="35421" y="159494"/>
                  </a:cubicBezTo>
                  <a:cubicBezTo>
                    <a:pt x="31320" y="148834"/>
                    <a:pt x="29007" y="137570"/>
                    <a:pt x="28575" y="126157"/>
                  </a:cubicBezTo>
                  <a:lnTo>
                    <a:pt x="28575" y="122585"/>
                  </a:lnTo>
                  <a:cubicBezTo>
                    <a:pt x="29464" y="70495"/>
                    <a:pt x="71778" y="28643"/>
                    <a:pt x="123875" y="28327"/>
                  </a:cubicBezTo>
                  <a:lnTo>
                    <a:pt x="123875" y="28327"/>
                  </a:lnTo>
                  <a:cubicBezTo>
                    <a:pt x="175971" y="28643"/>
                    <a:pt x="218286" y="70495"/>
                    <a:pt x="219174" y="12258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4603;p60">
              <a:extLst>
                <a:ext uri="{FF2B5EF4-FFF2-40B4-BE49-F238E27FC236}">
                  <a16:creationId xmlns:a16="http://schemas.microsoft.com/office/drawing/2014/main" id="{6DA66049-6C38-E623-7C0B-AF8AAB189565}"/>
                </a:ext>
              </a:extLst>
            </p:cNvPr>
            <p:cNvSpPr/>
            <p:nvPr/>
          </p:nvSpPr>
          <p:spPr>
            <a:xfrm>
              <a:off x="6267025" y="4832347"/>
              <a:ext cx="19843" cy="54570"/>
            </a:xfrm>
            <a:custGeom>
              <a:avLst/>
              <a:gdLst/>
              <a:ahLst/>
              <a:cxnLst/>
              <a:rect l="l" t="t" r="r" b="b"/>
              <a:pathLst>
                <a:path w="19843" h="54570" extrusionOk="0">
                  <a:moveTo>
                    <a:pt x="9922" y="54570"/>
                  </a:moveTo>
                  <a:cubicBezTo>
                    <a:pt x="15402" y="54570"/>
                    <a:pt x="19844" y="50128"/>
                    <a:pt x="19844" y="44648"/>
                  </a:cubicBezTo>
                  <a:lnTo>
                    <a:pt x="19844" y="9922"/>
                  </a:lnTo>
                  <a:cubicBezTo>
                    <a:pt x="19844" y="4442"/>
                    <a:pt x="15402" y="0"/>
                    <a:pt x="9922" y="0"/>
                  </a:cubicBezTo>
                  <a:cubicBezTo>
                    <a:pt x="4442" y="0"/>
                    <a:pt x="0" y="4442"/>
                    <a:pt x="0" y="9922"/>
                  </a:cubicBezTo>
                  <a:lnTo>
                    <a:pt x="0" y="44648"/>
                  </a:lnTo>
                  <a:cubicBezTo>
                    <a:pt x="0" y="50128"/>
                    <a:pt x="4442" y="54570"/>
                    <a:pt x="9922" y="54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 name="Google Shape;4604;p60">
              <a:extLst>
                <a:ext uri="{FF2B5EF4-FFF2-40B4-BE49-F238E27FC236}">
                  <a16:creationId xmlns:a16="http://schemas.microsoft.com/office/drawing/2014/main" id="{A2209BBC-EAD9-E99B-C5E7-B84C5C8C1187}"/>
                </a:ext>
              </a:extLst>
            </p:cNvPr>
            <p:cNvSpPr/>
            <p:nvPr/>
          </p:nvSpPr>
          <p:spPr>
            <a:xfrm>
              <a:off x="6132086" y="4889321"/>
              <a:ext cx="44012" cy="44088"/>
            </a:xfrm>
            <a:custGeom>
              <a:avLst/>
              <a:gdLst/>
              <a:ahLst/>
              <a:cxnLst/>
              <a:rect l="l" t="t" r="r" b="b"/>
              <a:pathLst>
                <a:path w="44012" h="44088" extrusionOk="0">
                  <a:moveTo>
                    <a:pt x="27138" y="41203"/>
                  </a:moveTo>
                  <a:cubicBezTo>
                    <a:pt x="31008" y="45050"/>
                    <a:pt x="37258" y="45050"/>
                    <a:pt x="41128" y="41203"/>
                  </a:cubicBezTo>
                  <a:cubicBezTo>
                    <a:pt x="44974" y="37333"/>
                    <a:pt x="44974" y="31084"/>
                    <a:pt x="41128" y="27214"/>
                  </a:cubicBezTo>
                  <a:lnTo>
                    <a:pt x="16571" y="2558"/>
                  </a:lnTo>
                  <a:cubicBezTo>
                    <a:pt x="12504" y="-1114"/>
                    <a:pt x="6230" y="-794"/>
                    <a:pt x="2557" y="3273"/>
                  </a:cubicBezTo>
                  <a:cubicBezTo>
                    <a:pt x="-862" y="7060"/>
                    <a:pt x="-851" y="12822"/>
                    <a:pt x="2581" y="1659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 name="Google Shape;4605;p60">
              <a:extLst>
                <a:ext uri="{FF2B5EF4-FFF2-40B4-BE49-F238E27FC236}">
                  <a16:creationId xmlns:a16="http://schemas.microsoft.com/office/drawing/2014/main" id="{85F61125-74CC-8E80-D31E-7E12E34B5A57}"/>
                </a:ext>
              </a:extLst>
            </p:cNvPr>
            <p:cNvSpPr/>
            <p:nvPr/>
          </p:nvSpPr>
          <p:spPr>
            <a:xfrm>
              <a:off x="6377695" y="4891895"/>
              <a:ext cx="43543" cy="43451"/>
            </a:xfrm>
            <a:custGeom>
              <a:avLst/>
              <a:gdLst/>
              <a:ahLst/>
              <a:cxnLst/>
              <a:rect l="l" t="t" r="r" b="b"/>
              <a:pathLst>
                <a:path w="43543" h="43451" extrusionOk="0">
                  <a:moveTo>
                    <a:pt x="10128" y="43441"/>
                  </a:moveTo>
                  <a:cubicBezTo>
                    <a:pt x="12772" y="43443"/>
                    <a:pt x="15308" y="42390"/>
                    <a:pt x="17173" y="40514"/>
                  </a:cubicBezTo>
                  <a:lnTo>
                    <a:pt x="41680" y="15710"/>
                  </a:lnTo>
                  <a:cubicBezTo>
                    <a:pt x="44876" y="11259"/>
                    <a:pt x="43859" y="5059"/>
                    <a:pt x="39408" y="1863"/>
                  </a:cubicBezTo>
                  <a:cubicBezTo>
                    <a:pt x="35897" y="-659"/>
                    <a:pt x="31156" y="-617"/>
                    <a:pt x="27690" y="1968"/>
                  </a:cubicBezTo>
                  <a:lnTo>
                    <a:pt x="2885" y="26772"/>
                  </a:lnTo>
                  <a:cubicBezTo>
                    <a:pt x="-962" y="30642"/>
                    <a:pt x="-962" y="36892"/>
                    <a:pt x="2885" y="40762"/>
                  </a:cubicBezTo>
                  <a:cubicBezTo>
                    <a:pt x="4839" y="42597"/>
                    <a:pt x="7451" y="43563"/>
                    <a:pt x="10128" y="4344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 name="Google Shape;4606;p60">
              <a:extLst>
                <a:ext uri="{FF2B5EF4-FFF2-40B4-BE49-F238E27FC236}">
                  <a16:creationId xmlns:a16="http://schemas.microsoft.com/office/drawing/2014/main" id="{57C40B05-88E5-93CC-BE89-650EC390A562}"/>
                </a:ext>
              </a:extLst>
            </p:cNvPr>
            <p:cNvSpPr/>
            <p:nvPr/>
          </p:nvSpPr>
          <p:spPr>
            <a:xfrm>
              <a:off x="6078211" y="5018382"/>
              <a:ext cx="54570" cy="19843"/>
            </a:xfrm>
            <a:custGeom>
              <a:avLst/>
              <a:gdLst/>
              <a:ahLst/>
              <a:cxnLst/>
              <a:rect l="l" t="t" r="r" b="b"/>
              <a:pathLst>
                <a:path w="54570" h="19843" extrusionOk="0">
                  <a:moveTo>
                    <a:pt x="44648" y="0"/>
                  </a:moveTo>
                  <a:lnTo>
                    <a:pt x="9922" y="0"/>
                  </a:lnTo>
                  <a:cubicBezTo>
                    <a:pt x="4442" y="0"/>
                    <a:pt x="0" y="4442"/>
                    <a:pt x="0" y="9922"/>
                  </a:cubicBezTo>
                  <a:cubicBezTo>
                    <a:pt x="0" y="15402"/>
                    <a:pt x="4442" y="19844"/>
                    <a:pt x="9922" y="19844"/>
                  </a:cubicBezTo>
                  <a:lnTo>
                    <a:pt x="44648" y="19844"/>
                  </a:lnTo>
                  <a:cubicBezTo>
                    <a:pt x="50128" y="19844"/>
                    <a:pt x="54570" y="15402"/>
                    <a:pt x="54570" y="9922"/>
                  </a:cubicBezTo>
                  <a:cubicBezTo>
                    <a:pt x="54570" y="4442"/>
                    <a:pt x="50128" y="0"/>
                    <a:pt x="4464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 name="Google Shape;4607;p60">
              <a:extLst>
                <a:ext uri="{FF2B5EF4-FFF2-40B4-BE49-F238E27FC236}">
                  <a16:creationId xmlns:a16="http://schemas.microsoft.com/office/drawing/2014/main" id="{6E9B2B17-5BFD-7672-3525-B991B0557E6C}"/>
                </a:ext>
              </a:extLst>
            </p:cNvPr>
            <p:cNvSpPr/>
            <p:nvPr/>
          </p:nvSpPr>
          <p:spPr>
            <a:xfrm>
              <a:off x="6131198" y="5123351"/>
              <a:ext cx="44400" cy="44648"/>
            </a:xfrm>
            <a:custGeom>
              <a:avLst/>
              <a:gdLst/>
              <a:ahLst/>
              <a:cxnLst/>
              <a:rect l="l" t="t" r="r" b="b"/>
              <a:pathLst>
                <a:path w="44400" h="44648" extrusionOk="0">
                  <a:moveTo>
                    <a:pt x="28025" y="2386"/>
                  </a:moveTo>
                  <a:lnTo>
                    <a:pt x="3468" y="27190"/>
                  </a:lnTo>
                  <a:cubicBezTo>
                    <a:pt x="-694" y="30755"/>
                    <a:pt x="-1178" y="37018"/>
                    <a:pt x="2386" y="41180"/>
                  </a:cubicBezTo>
                  <a:cubicBezTo>
                    <a:pt x="5950" y="45342"/>
                    <a:pt x="12214" y="45827"/>
                    <a:pt x="16376" y="42263"/>
                  </a:cubicBezTo>
                  <a:cubicBezTo>
                    <a:pt x="16764" y="41930"/>
                    <a:pt x="17126" y="41568"/>
                    <a:pt x="17458" y="41180"/>
                  </a:cubicBezTo>
                  <a:lnTo>
                    <a:pt x="42015" y="16376"/>
                  </a:lnTo>
                  <a:cubicBezTo>
                    <a:pt x="45579" y="12213"/>
                    <a:pt x="45095" y="5950"/>
                    <a:pt x="40932" y="2386"/>
                  </a:cubicBezTo>
                  <a:cubicBezTo>
                    <a:pt x="37218" y="-795"/>
                    <a:pt x="31740" y="-795"/>
                    <a:pt x="28025" y="238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 name="Google Shape;4608;p60">
              <a:extLst>
                <a:ext uri="{FF2B5EF4-FFF2-40B4-BE49-F238E27FC236}">
                  <a16:creationId xmlns:a16="http://schemas.microsoft.com/office/drawing/2014/main" id="{996417F8-D3D9-8FEE-1E6C-21570FFD0769}"/>
                </a:ext>
              </a:extLst>
            </p:cNvPr>
            <p:cNvSpPr/>
            <p:nvPr/>
          </p:nvSpPr>
          <p:spPr>
            <a:xfrm>
              <a:off x="6377582" y="5120579"/>
              <a:ext cx="45596" cy="45638"/>
            </a:xfrm>
            <a:custGeom>
              <a:avLst/>
              <a:gdLst/>
              <a:ahLst/>
              <a:cxnLst/>
              <a:rect l="l" t="t" r="r" b="b"/>
              <a:pathLst>
                <a:path w="45596" h="45638" extrusionOk="0">
                  <a:moveTo>
                    <a:pt x="17286" y="3273"/>
                  </a:moveTo>
                  <a:cubicBezTo>
                    <a:pt x="13614" y="-794"/>
                    <a:pt x="7340" y="-1114"/>
                    <a:pt x="3273" y="2558"/>
                  </a:cubicBezTo>
                  <a:cubicBezTo>
                    <a:pt x="-794" y="6230"/>
                    <a:pt x="-1114" y="12504"/>
                    <a:pt x="2558" y="16571"/>
                  </a:cubicBezTo>
                  <a:cubicBezTo>
                    <a:pt x="2776" y="16812"/>
                    <a:pt x="3006" y="17044"/>
                    <a:pt x="3247" y="17262"/>
                  </a:cubicBezTo>
                  <a:lnTo>
                    <a:pt x="28051" y="42067"/>
                  </a:lnTo>
                  <a:cubicBezTo>
                    <a:pt x="31559" y="46277"/>
                    <a:pt x="37815" y="46847"/>
                    <a:pt x="42025" y="43340"/>
                  </a:cubicBezTo>
                  <a:cubicBezTo>
                    <a:pt x="46236" y="39833"/>
                    <a:pt x="46805" y="33577"/>
                    <a:pt x="43298" y="29367"/>
                  </a:cubicBezTo>
                  <a:cubicBezTo>
                    <a:pt x="42823" y="28796"/>
                    <a:pt x="42285" y="28280"/>
                    <a:pt x="41694" y="2782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4609;p60">
              <a:extLst>
                <a:ext uri="{FF2B5EF4-FFF2-40B4-BE49-F238E27FC236}">
                  <a16:creationId xmlns:a16="http://schemas.microsoft.com/office/drawing/2014/main" id="{AA915947-76F5-1533-D153-C72A62A33764}"/>
                </a:ext>
              </a:extLst>
            </p:cNvPr>
            <p:cNvSpPr/>
            <p:nvPr/>
          </p:nvSpPr>
          <p:spPr>
            <a:xfrm>
              <a:off x="6419276" y="5018035"/>
              <a:ext cx="54570" cy="19843"/>
            </a:xfrm>
            <a:custGeom>
              <a:avLst/>
              <a:gdLst/>
              <a:ahLst/>
              <a:cxnLst/>
              <a:rect l="l" t="t" r="r" b="b"/>
              <a:pathLst>
                <a:path w="54570" h="19843" extrusionOk="0">
                  <a:moveTo>
                    <a:pt x="44648" y="0"/>
                  </a:moveTo>
                  <a:lnTo>
                    <a:pt x="9922" y="0"/>
                  </a:lnTo>
                  <a:cubicBezTo>
                    <a:pt x="4442" y="0"/>
                    <a:pt x="0" y="4442"/>
                    <a:pt x="0" y="9922"/>
                  </a:cubicBezTo>
                  <a:cubicBezTo>
                    <a:pt x="0" y="15402"/>
                    <a:pt x="4442" y="19844"/>
                    <a:pt x="9922" y="19844"/>
                  </a:cubicBezTo>
                  <a:lnTo>
                    <a:pt x="44648" y="19844"/>
                  </a:lnTo>
                  <a:cubicBezTo>
                    <a:pt x="50128" y="19844"/>
                    <a:pt x="54570" y="15402"/>
                    <a:pt x="54570" y="9922"/>
                  </a:cubicBezTo>
                  <a:cubicBezTo>
                    <a:pt x="54570" y="4442"/>
                    <a:pt x="50128" y="0"/>
                    <a:pt x="4464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7">
          <a:extLst>
            <a:ext uri="{FF2B5EF4-FFF2-40B4-BE49-F238E27FC236}">
              <a16:creationId xmlns:a16="http://schemas.microsoft.com/office/drawing/2014/main" id="{3F4C1051-2A8A-8EE4-3483-99302DCA0627}"/>
            </a:ext>
          </a:extLst>
        </p:cNvPr>
        <p:cNvGrpSpPr/>
        <p:nvPr/>
      </p:nvGrpSpPr>
      <p:grpSpPr>
        <a:xfrm>
          <a:off x="0" y="0"/>
          <a:ext cx="0" cy="0"/>
          <a:chOff x="0" y="0"/>
          <a:chExt cx="0" cy="0"/>
        </a:xfrm>
      </p:grpSpPr>
      <p:sp>
        <p:nvSpPr>
          <p:cNvPr id="4058" name="Google Shape;4058;p40">
            <a:extLst>
              <a:ext uri="{FF2B5EF4-FFF2-40B4-BE49-F238E27FC236}">
                <a16:creationId xmlns:a16="http://schemas.microsoft.com/office/drawing/2014/main" id="{76A3ED3C-142A-156A-40F1-5750D2C64FA6}"/>
              </a:ext>
            </a:extLst>
          </p:cNvPr>
          <p:cNvSpPr/>
          <p:nvPr/>
        </p:nvSpPr>
        <p:spPr>
          <a:xfrm>
            <a:off x="5520425" y="586550"/>
            <a:ext cx="2910300" cy="3970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59" name="Google Shape;4059;p40">
            <a:extLst>
              <a:ext uri="{FF2B5EF4-FFF2-40B4-BE49-F238E27FC236}">
                <a16:creationId xmlns:a16="http://schemas.microsoft.com/office/drawing/2014/main" id="{1486AA8A-CD2B-22F1-38BF-360205755C24}"/>
              </a:ext>
            </a:extLst>
          </p:cNvPr>
          <p:cNvSpPr/>
          <p:nvPr/>
        </p:nvSpPr>
        <p:spPr>
          <a:xfrm>
            <a:off x="960492" y="698688"/>
            <a:ext cx="3884076" cy="857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Barlow"/>
              <a:ea typeface="Barlow"/>
              <a:cs typeface="Barlow"/>
              <a:sym typeface="Barlow"/>
            </a:endParaRPr>
          </a:p>
        </p:txBody>
      </p:sp>
      <p:sp>
        <p:nvSpPr>
          <p:cNvPr id="4062" name="Google Shape;4062;p40">
            <a:extLst>
              <a:ext uri="{FF2B5EF4-FFF2-40B4-BE49-F238E27FC236}">
                <a16:creationId xmlns:a16="http://schemas.microsoft.com/office/drawing/2014/main" id="{BD534F2C-B01D-1C9A-8231-2572D7777A07}"/>
              </a:ext>
            </a:extLst>
          </p:cNvPr>
          <p:cNvSpPr txBox="1">
            <a:spLocks noGrp="1"/>
          </p:cNvSpPr>
          <p:nvPr>
            <p:ph type="title" idx="2"/>
          </p:nvPr>
        </p:nvSpPr>
        <p:spPr>
          <a:xfrm>
            <a:off x="960498" y="698688"/>
            <a:ext cx="4049400" cy="8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Syne" panose="020B0604020202020204" charset="0"/>
              </a:rPr>
              <a:t>Significance</a:t>
            </a:r>
            <a:r>
              <a:rPr lang="en" sz="4000" dirty="0"/>
              <a:t> </a:t>
            </a:r>
            <a:endParaRPr dirty="0"/>
          </a:p>
        </p:txBody>
      </p:sp>
      <p:pic>
        <p:nvPicPr>
          <p:cNvPr id="4064" name="Google Shape;4064;p40">
            <a:extLst>
              <a:ext uri="{FF2B5EF4-FFF2-40B4-BE49-F238E27FC236}">
                <a16:creationId xmlns:a16="http://schemas.microsoft.com/office/drawing/2014/main" id="{9C648C43-09D9-8127-854C-CEC4FDB2C44D}"/>
              </a:ext>
            </a:extLst>
          </p:cNvPr>
          <p:cNvPicPr preferRelativeResize="0">
            <a:picLocks noGrp="1"/>
          </p:cNvPicPr>
          <p:nvPr>
            <p:ph type="pic" idx="3"/>
          </p:nvPr>
        </p:nvPicPr>
        <p:blipFill>
          <a:blip r:embed="rId3"/>
          <a:srcRect l="4009" t="726" r="11080" b="-726"/>
          <a:stretch/>
        </p:blipFill>
        <p:spPr>
          <a:xfrm>
            <a:off x="5645975" y="756450"/>
            <a:ext cx="2659200" cy="3630600"/>
          </a:xfrm>
          <a:prstGeom prst="round2SameRect">
            <a:avLst>
              <a:gd name="adj1" fmla="val 50000"/>
              <a:gd name="adj2" fmla="val 0"/>
            </a:avLst>
          </a:prstGeom>
        </p:spPr>
      </p:pic>
      <p:sp>
        <p:nvSpPr>
          <p:cNvPr id="4065" name="Google Shape;4065;p40">
            <a:extLst>
              <a:ext uri="{FF2B5EF4-FFF2-40B4-BE49-F238E27FC236}">
                <a16:creationId xmlns:a16="http://schemas.microsoft.com/office/drawing/2014/main" id="{255D2F1C-CF34-79EA-0CD5-19D060F18FE2}"/>
              </a:ext>
            </a:extLst>
          </p:cNvPr>
          <p:cNvSpPr/>
          <p:nvPr/>
        </p:nvSpPr>
        <p:spPr>
          <a:xfrm rot="-2700000">
            <a:off x="5389139" y="2145688"/>
            <a:ext cx="260074" cy="260074"/>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066" name="Google Shape;4066;p40">
            <a:extLst>
              <a:ext uri="{FF2B5EF4-FFF2-40B4-BE49-F238E27FC236}">
                <a16:creationId xmlns:a16="http://schemas.microsoft.com/office/drawing/2014/main" id="{1BE18067-04EF-CF96-34D9-667FAFBCBE13}"/>
              </a:ext>
            </a:extLst>
          </p:cNvPr>
          <p:cNvGrpSpPr/>
          <p:nvPr/>
        </p:nvGrpSpPr>
        <p:grpSpPr>
          <a:xfrm>
            <a:off x="8303760" y="4145108"/>
            <a:ext cx="253947" cy="241938"/>
            <a:chOff x="8087032" y="1819727"/>
            <a:chExt cx="343683" cy="327474"/>
          </a:xfrm>
        </p:grpSpPr>
        <p:sp>
          <p:nvSpPr>
            <p:cNvPr id="4067" name="Google Shape;4067;p40">
              <a:extLst>
                <a:ext uri="{FF2B5EF4-FFF2-40B4-BE49-F238E27FC236}">
                  <a16:creationId xmlns:a16="http://schemas.microsoft.com/office/drawing/2014/main" id="{B676A5E7-F54F-BE5F-3450-6D71539ECCF3}"/>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a:extLst>
                <a:ext uri="{FF2B5EF4-FFF2-40B4-BE49-F238E27FC236}">
                  <a16:creationId xmlns:a16="http://schemas.microsoft.com/office/drawing/2014/main" id="{A352838C-11D2-2F83-17A7-BA7E7D8477C8}"/>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a:extLst>
                <a:ext uri="{FF2B5EF4-FFF2-40B4-BE49-F238E27FC236}">
                  <a16:creationId xmlns:a16="http://schemas.microsoft.com/office/drawing/2014/main" id="{6A4394A6-7E5E-1445-9A47-BC5B50E38767}"/>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a:extLst>
                <a:ext uri="{FF2B5EF4-FFF2-40B4-BE49-F238E27FC236}">
                  <a16:creationId xmlns:a16="http://schemas.microsoft.com/office/drawing/2014/main" id="{89BD5AA3-DB75-12CA-289F-DE6F5FC1BFE1}"/>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6" name="Google Shape;4058;p40">
            <a:extLst>
              <a:ext uri="{FF2B5EF4-FFF2-40B4-BE49-F238E27FC236}">
                <a16:creationId xmlns:a16="http://schemas.microsoft.com/office/drawing/2014/main" id="{84087C1B-B7E4-DABB-A3E5-91012446AAC5}"/>
              </a:ext>
            </a:extLst>
          </p:cNvPr>
          <p:cNvSpPr/>
          <p:nvPr/>
        </p:nvSpPr>
        <p:spPr>
          <a:xfrm>
            <a:off x="960492" y="1638676"/>
            <a:ext cx="3590216" cy="2446069"/>
          </a:xfrm>
          <a:prstGeom prst="round2SameRect">
            <a:avLst>
              <a:gd name="adj1" fmla="val 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 name="Google Shape;4065;p40">
            <a:extLst>
              <a:ext uri="{FF2B5EF4-FFF2-40B4-BE49-F238E27FC236}">
                <a16:creationId xmlns:a16="http://schemas.microsoft.com/office/drawing/2014/main" id="{D8931190-1C08-A536-1662-BCBAA89CFC80}"/>
              </a:ext>
            </a:extLst>
          </p:cNvPr>
          <p:cNvSpPr/>
          <p:nvPr/>
        </p:nvSpPr>
        <p:spPr>
          <a:xfrm rot="18900000">
            <a:off x="867316" y="3182028"/>
            <a:ext cx="225207" cy="283691"/>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8" name="Google Shape;4066;p40">
            <a:extLst>
              <a:ext uri="{FF2B5EF4-FFF2-40B4-BE49-F238E27FC236}">
                <a16:creationId xmlns:a16="http://schemas.microsoft.com/office/drawing/2014/main" id="{C018D885-5A3C-F429-968E-C0F04909DC32}"/>
              </a:ext>
            </a:extLst>
          </p:cNvPr>
          <p:cNvGrpSpPr/>
          <p:nvPr/>
        </p:nvGrpSpPr>
        <p:grpSpPr>
          <a:xfrm>
            <a:off x="4399250" y="3757599"/>
            <a:ext cx="277008" cy="209503"/>
            <a:chOff x="8087032" y="1819727"/>
            <a:chExt cx="343683" cy="327474"/>
          </a:xfrm>
        </p:grpSpPr>
        <p:sp>
          <p:nvSpPr>
            <p:cNvPr id="9" name="Google Shape;4067;p40">
              <a:extLst>
                <a:ext uri="{FF2B5EF4-FFF2-40B4-BE49-F238E27FC236}">
                  <a16:creationId xmlns:a16="http://schemas.microsoft.com/office/drawing/2014/main" id="{3E83A904-F4D5-FF5C-1CF1-519A88072BC7}"/>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4068;p40">
              <a:extLst>
                <a:ext uri="{FF2B5EF4-FFF2-40B4-BE49-F238E27FC236}">
                  <a16:creationId xmlns:a16="http://schemas.microsoft.com/office/drawing/2014/main" id="{5CDD4834-7824-FDE0-A508-477F4E2628FF}"/>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 name="Google Shape;4069;p40">
              <a:extLst>
                <a:ext uri="{FF2B5EF4-FFF2-40B4-BE49-F238E27FC236}">
                  <a16:creationId xmlns:a16="http://schemas.microsoft.com/office/drawing/2014/main" id="{873BA9E1-97B1-4C55-CB06-C47415F37177}"/>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 name="Google Shape;4070;p40">
              <a:extLst>
                <a:ext uri="{FF2B5EF4-FFF2-40B4-BE49-F238E27FC236}">
                  <a16:creationId xmlns:a16="http://schemas.microsoft.com/office/drawing/2014/main" id="{6FF3F226-C12C-B3A6-2CAC-1C6AD3543538}"/>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429BF63E-335B-BAD5-736F-499402B74FAB}"/>
              </a:ext>
            </a:extLst>
          </p:cNvPr>
          <p:cNvSpPr txBox="1"/>
          <p:nvPr/>
        </p:nvSpPr>
        <p:spPr>
          <a:xfrm>
            <a:off x="1147611" y="1820156"/>
            <a:ext cx="3237857" cy="166423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Public Safety, Health and Welfare.</a:t>
            </a:r>
          </a:p>
          <a:p>
            <a:pPr marL="285750" indent="-285750" algn="just">
              <a:lnSpc>
                <a:spcPct val="150000"/>
              </a:lnSpc>
              <a:buFont typeface="Arial" panose="020B0604020202020204" pitchFamily="34" charset="0"/>
              <a:buChar char="•"/>
            </a:pPr>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Ethical Design.</a:t>
            </a:r>
          </a:p>
          <a:p>
            <a:pPr marL="285750" indent="-285750" algn="just">
              <a:lnSpc>
                <a:spcPct val="150000"/>
              </a:lnSpc>
              <a:buFont typeface="Arial" panose="020B0604020202020204" pitchFamily="34" charset="0"/>
              <a:buChar char="•"/>
            </a:pPr>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Sustainable Development.</a:t>
            </a:r>
          </a:p>
          <a:p>
            <a:pPr marL="285750" indent="-285750" algn="just">
              <a:lnSpc>
                <a:spcPct val="150000"/>
              </a:lnSpc>
              <a:buFont typeface="Arial" panose="020B0604020202020204" pitchFamily="34" charset="0"/>
              <a:buChar char="•"/>
            </a:pPr>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Privacy Protection.</a:t>
            </a:r>
          </a:p>
          <a:p>
            <a:pPr marL="285750" indent="-285750">
              <a:lnSpc>
                <a:spcPct val="150000"/>
              </a:lnSpc>
              <a:buFont typeface="Arial" panose="020B0604020202020204" pitchFamily="34" charset="0"/>
              <a:buChar char="•"/>
            </a:pPr>
            <a:r>
              <a:rPr 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Prompt Disclosure of Risks. </a:t>
            </a:r>
          </a:p>
        </p:txBody>
      </p:sp>
      <p:grpSp>
        <p:nvGrpSpPr>
          <p:cNvPr id="14" name="Google Shape;4404;p60">
            <a:extLst>
              <a:ext uri="{FF2B5EF4-FFF2-40B4-BE49-F238E27FC236}">
                <a16:creationId xmlns:a16="http://schemas.microsoft.com/office/drawing/2014/main" id="{1D572A98-BFB9-7369-ABA8-D39C5AFD090C}"/>
              </a:ext>
            </a:extLst>
          </p:cNvPr>
          <p:cNvGrpSpPr/>
          <p:nvPr/>
        </p:nvGrpSpPr>
        <p:grpSpPr>
          <a:xfrm>
            <a:off x="1215260" y="1988128"/>
            <a:ext cx="197393" cy="117763"/>
            <a:chOff x="10140234" y="2032793"/>
            <a:chExt cx="404316" cy="277812"/>
          </a:xfrm>
        </p:grpSpPr>
        <p:sp>
          <p:nvSpPr>
            <p:cNvPr id="15" name="Google Shape;4405;p60">
              <a:extLst>
                <a:ext uri="{FF2B5EF4-FFF2-40B4-BE49-F238E27FC236}">
                  <a16:creationId xmlns:a16="http://schemas.microsoft.com/office/drawing/2014/main" id="{62FDD406-7F11-290F-BBC6-8946EB77BA9A}"/>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4406;p60">
              <a:extLst>
                <a:ext uri="{FF2B5EF4-FFF2-40B4-BE49-F238E27FC236}">
                  <a16:creationId xmlns:a16="http://schemas.microsoft.com/office/drawing/2014/main" id="{1BB8CF05-A7C1-7BEF-8316-92EF96142624}"/>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4407;p60">
              <a:extLst>
                <a:ext uri="{FF2B5EF4-FFF2-40B4-BE49-F238E27FC236}">
                  <a16:creationId xmlns:a16="http://schemas.microsoft.com/office/drawing/2014/main" id="{F12F6FB7-FB1F-474A-1452-DAECEA1DF04F}"/>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8" name="Google Shape;4404;p60">
            <a:extLst>
              <a:ext uri="{FF2B5EF4-FFF2-40B4-BE49-F238E27FC236}">
                <a16:creationId xmlns:a16="http://schemas.microsoft.com/office/drawing/2014/main" id="{FFF7506A-B9DF-00C1-679D-6BA3D3BF8FB4}"/>
              </a:ext>
            </a:extLst>
          </p:cNvPr>
          <p:cNvGrpSpPr/>
          <p:nvPr/>
        </p:nvGrpSpPr>
        <p:grpSpPr>
          <a:xfrm>
            <a:off x="1215259" y="2287371"/>
            <a:ext cx="197393" cy="117763"/>
            <a:chOff x="10140234" y="2032793"/>
            <a:chExt cx="404316" cy="277812"/>
          </a:xfrm>
        </p:grpSpPr>
        <p:sp>
          <p:nvSpPr>
            <p:cNvPr id="19" name="Google Shape;4405;p60">
              <a:extLst>
                <a:ext uri="{FF2B5EF4-FFF2-40B4-BE49-F238E27FC236}">
                  <a16:creationId xmlns:a16="http://schemas.microsoft.com/office/drawing/2014/main" id="{56EFA944-0BEE-E0DE-2386-42B550BCF034}"/>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4406;p60">
              <a:extLst>
                <a:ext uri="{FF2B5EF4-FFF2-40B4-BE49-F238E27FC236}">
                  <a16:creationId xmlns:a16="http://schemas.microsoft.com/office/drawing/2014/main" id="{204244C1-FCD4-6FB9-319F-B97CAA84E004}"/>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4407;p60">
              <a:extLst>
                <a:ext uri="{FF2B5EF4-FFF2-40B4-BE49-F238E27FC236}">
                  <a16:creationId xmlns:a16="http://schemas.microsoft.com/office/drawing/2014/main" id="{6DC37FFE-0E64-00BD-4D64-130C6A5CC684}"/>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2" name="Google Shape;4404;p60">
            <a:extLst>
              <a:ext uri="{FF2B5EF4-FFF2-40B4-BE49-F238E27FC236}">
                <a16:creationId xmlns:a16="http://schemas.microsoft.com/office/drawing/2014/main" id="{05A4D7B3-0CAC-AA9E-5D20-6F3D682F5884}"/>
              </a:ext>
            </a:extLst>
          </p:cNvPr>
          <p:cNvGrpSpPr/>
          <p:nvPr/>
        </p:nvGrpSpPr>
        <p:grpSpPr>
          <a:xfrm>
            <a:off x="1215258" y="2910330"/>
            <a:ext cx="197393" cy="117763"/>
            <a:chOff x="10140234" y="2032793"/>
            <a:chExt cx="404316" cy="277812"/>
          </a:xfrm>
        </p:grpSpPr>
        <p:sp>
          <p:nvSpPr>
            <p:cNvPr id="23" name="Google Shape;4405;p60">
              <a:extLst>
                <a:ext uri="{FF2B5EF4-FFF2-40B4-BE49-F238E27FC236}">
                  <a16:creationId xmlns:a16="http://schemas.microsoft.com/office/drawing/2014/main" id="{3604CB8C-A680-E8FE-456B-35291B64D6BB}"/>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4406;p60">
              <a:extLst>
                <a:ext uri="{FF2B5EF4-FFF2-40B4-BE49-F238E27FC236}">
                  <a16:creationId xmlns:a16="http://schemas.microsoft.com/office/drawing/2014/main" id="{2286903E-3AC3-40FF-F130-C8D870D0B95E}"/>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4407;p60">
              <a:extLst>
                <a:ext uri="{FF2B5EF4-FFF2-40B4-BE49-F238E27FC236}">
                  <a16:creationId xmlns:a16="http://schemas.microsoft.com/office/drawing/2014/main" id="{C8259112-5BCF-D919-86E7-F29F85392DA9}"/>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6" name="Google Shape;4404;p60">
            <a:extLst>
              <a:ext uri="{FF2B5EF4-FFF2-40B4-BE49-F238E27FC236}">
                <a16:creationId xmlns:a16="http://schemas.microsoft.com/office/drawing/2014/main" id="{E9423E99-DD2A-1525-5DF0-45133FFE73C6}"/>
              </a:ext>
            </a:extLst>
          </p:cNvPr>
          <p:cNvGrpSpPr/>
          <p:nvPr/>
        </p:nvGrpSpPr>
        <p:grpSpPr>
          <a:xfrm>
            <a:off x="1232817" y="3283902"/>
            <a:ext cx="197393" cy="117763"/>
            <a:chOff x="10140234" y="2032793"/>
            <a:chExt cx="404316" cy="277812"/>
          </a:xfrm>
        </p:grpSpPr>
        <p:sp>
          <p:nvSpPr>
            <p:cNvPr id="27" name="Google Shape;4405;p60">
              <a:extLst>
                <a:ext uri="{FF2B5EF4-FFF2-40B4-BE49-F238E27FC236}">
                  <a16:creationId xmlns:a16="http://schemas.microsoft.com/office/drawing/2014/main" id="{EE573853-88D0-B9D2-31F6-84AB1E79C9EF}"/>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4406;p60">
              <a:extLst>
                <a:ext uri="{FF2B5EF4-FFF2-40B4-BE49-F238E27FC236}">
                  <a16:creationId xmlns:a16="http://schemas.microsoft.com/office/drawing/2014/main" id="{4FB5BD40-AC9A-7C43-F8AD-E78052AB2A30}"/>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4407;p60">
              <a:extLst>
                <a:ext uri="{FF2B5EF4-FFF2-40B4-BE49-F238E27FC236}">
                  <a16:creationId xmlns:a16="http://schemas.microsoft.com/office/drawing/2014/main" id="{25FF2685-1345-8D00-C8C1-4D78461C1B80}"/>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8" name="Google Shape;4404;p60">
            <a:extLst>
              <a:ext uri="{FF2B5EF4-FFF2-40B4-BE49-F238E27FC236}">
                <a16:creationId xmlns:a16="http://schemas.microsoft.com/office/drawing/2014/main" id="{7F6E324C-E3E3-77F8-5EDC-B4105BE80626}"/>
              </a:ext>
            </a:extLst>
          </p:cNvPr>
          <p:cNvGrpSpPr/>
          <p:nvPr/>
        </p:nvGrpSpPr>
        <p:grpSpPr>
          <a:xfrm>
            <a:off x="1215258" y="2641003"/>
            <a:ext cx="197393" cy="117763"/>
            <a:chOff x="10140234" y="2032793"/>
            <a:chExt cx="404316" cy="277812"/>
          </a:xfrm>
        </p:grpSpPr>
        <p:sp>
          <p:nvSpPr>
            <p:cNvPr id="39" name="Google Shape;4405;p60">
              <a:extLst>
                <a:ext uri="{FF2B5EF4-FFF2-40B4-BE49-F238E27FC236}">
                  <a16:creationId xmlns:a16="http://schemas.microsoft.com/office/drawing/2014/main" id="{ABF2993A-1357-35DE-60D9-B487A099EC97}"/>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 name="Google Shape;4406;p60">
              <a:extLst>
                <a:ext uri="{FF2B5EF4-FFF2-40B4-BE49-F238E27FC236}">
                  <a16:creationId xmlns:a16="http://schemas.microsoft.com/office/drawing/2014/main" id="{2D55A398-A7D0-DF40-5B4B-E72E0B15FFF6}"/>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 name="Google Shape;4407;p60">
              <a:extLst>
                <a:ext uri="{FF2B5EF4-FFF2-40B4-BE49-F238E27FC236}">
                  <a16:creationId xmlns:a16="http://schemas.microsoft.com/office/drawing/2014/main" id="{4418414B-5FF6-0570-B81C-D8AE3117B393}"/>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1702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7">
          <a:extLst>
            <a:ext uri="{FF2B5EF4-FFF2-40B4-BE49-F238E27FC236}">
              <a16:creationId xmlns:a16="http://schemas.microsoft.com/office/drawing/2014/main" id="{38EDB649-811B-53FA-97FB-9EED438E9E2C}"/>
            </a:ext>
          </a:extLst>
        </p:cNvPr>
        <p:cNvGrpSpPr/>
        <p:nvPr/>
      </p:nvGrpSpPr>
      <p:grpSpPr>
        <a:xfrm>
          <a:off x="0" y="0"/>
          <a:ext cx="0" cy="0"/>
          <a:chOff x="0" y="0"/>
          <a:chExt cx="0" cy="0"/>
        </a:xfrm>
      </p:grpSpPr>
      <p:grpSp>
        <p:nvGrpSpPr>
          <p:cNvPr id="4066" name="Google Shape;4066;p40">
            <a:extLst>
              <a:ext uri="{FF2B5EF4-FFF2-40B4-BE49-F238E27FC236}">
                <a16:creationId xmlns:a16="http://schemas.microsoft.com/office/drawing/2014/main" id="{84DC15E2-E66A-622F-8CFB-D1DD10B16D49}"/>
              </a:ext>
            </a:extLst>
          </p:cNvPr>
          <p:cNvGrpSpPr/>
          <p:nvPr/>
        </p:nvGrpSpPr>
        <p:grpSpPr>
          <a:xfrm>
            <a:off x="9848542" y="4269799"/>
            <a:ext cx="253947" cy="241938"/>
            <a:chOff x="8087032" y="1819727"/>
            <a:chExt cx="343683" cy="327474"/>
          </a:xfrm>
        </p:grpSpPr>
        <p:sp>
          <p:nvSpPr>
            <p:cNvPr id="4067" name="Google Shape;4067;p40">
              <a:extLst>
                <a:ext uri="{FF2B5EF4-FFF2-40B4-BE49-F238E27FC236}">
                  <a16:creationId xmlns:a16="http://schemas.microsoft.com/office/drawing/2014/main" id="{3E3F5724-10C8-A7C2-F595-0DCACCDB1013}"/>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8" name="Google Shape;4068;p40">
              <a:extLst>
                <a:ext uri="{FF2B5EF4-FFF2-40B4-BE49-F238E27FC236}">
                  <a16:creationId xmlns:a16="http://schemas.microsoft.com/office/drawing/2014/main" id="{D55EF9C2-1202-B32E-2E86-EF036D2F88C2}"/>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9" name="Google Shape;4069;p40">
              <a:extLst>
                <a:ext uri="{FF2B5EF4-FFF2-40B4-BE49-F238E27FC236}">
                  <a16:creationId xmlns:a16="http://schemas.microsoft.com/office/drawing/2014/main" id="{354BC613-FD39-922B-0B4D-6356273B49D2}"/>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0" name="Google Shape;4070;p40">
              <a:extLst>
                <a:ext uri="{FF2B5EF4-FFF2-40B4-BE49-F238E27FC236}">
                  <a16:creationId xmlns:a16="http://schemas.microsoft.com/office/drawing/2014/main" id="{14E0C181-669C-84E0-05F2-36AF20B32C93}"/>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 name="Google Shape;4059;p40">
            <a:extLst>
              <a:ext uri="{FF2B5EF4-FFF2-40B4-BE49-F238E27FC236}">
                <a16:creationId xmlns:a16="http://schemas.microsoft.com/office/drawing/2014/main" id="{5EEC47CD-58C1-A38A-5544-35C1AEBD01D6}"/>
              </a:ext>
            </a:extLst>
          </p:cNvPr>
          <p:cNvSpPr/>
          <p:nvPr/>
        </p:nvSpPr>
        <p:spPr>
          <a:xfrm>
            <a:off x="713275" y="418848"/>
            <a:ext cx="7544034" cy="1257552"/>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tx1"/>
                </a:solidFill>
                <a:latin typeface="Syne" panose="020B0604020202020204" charset="0"/>
              </a:rPr>
              <a:t>Implications and Application Area</a:t>
            </a:r>
            <a:endParaRPr sz="4000" b="1" dirty="0">
              <a:solidFill>
                <a:schemeClr val="tx1"/>
              </a:solidFill>
              <a:latin typeface="Syne" panose="020B0604020202020204" charset="0"/>
              <a:ea typeface="Barlow"/>
              <a:cs typeface="Barlow"/>
              <a:sym typeface="Barlow"/>
            </a:endParaRPr>
          </a:p>
        </p:txBody>
      </p:sp>
      <p:sp>
        <p:nvSpPr>
          <p:cNvPr id="6" name="Google Shape;4058;p40">
            <a:extLst>
              <a:ext uri="{FF2B5EF4-FFF2-40B4-BE49-F238E27FC236}">
                <a16:creationId xmlns:a16="http://schemas.microsoft.com/office/drawing/2014/main" id="{B39CDADB-9099-B9CD-BB21-F456A0AB436C}"/>
              </a:ext>
            </a:extLst>
          </p:cNvPr>
          <p:cNvSpPr/>
          <p:nvPr/>
        </p:nvSpPr>
        <p:spPr>
          <a:xfrm>
            <a:off x="2087044" y="1827499"/>
            <a:ext cx="5591639" cy="3047971"/>
          </a:xfrm>
          <a:prstGeom prst="round2SameRect">
            <a:avLst>
              <a:gd name="adj1" fmla="val 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 name="Google Shape;4065;p40">
            <a:extLst>
              <a:ext uri="{FF2B5EF4-FFF2-40B4-BE49-F238E27FC236}">
                <a16:creationId xmlns:a16="http://schemas.microsoft.com/office/drawing/2014/main" id="{EF8996FF-156E-361B-D3A3-3C6A82928635}"/>
              </a:ext>
            </a:extLst>
          </p:cNvPr>
          <p:cNvSpPr/>
          <p:nvPr/>
        </p:nvSpPr>
        <p:spPr>
          <a:xfrm rot="18900000">
            <a:off x="1987893" y="3372182"/>
            <a:ext cx="225207" cy="283691"/>
          </a:xfrm>
          <a:prstGeom prst="star4">
            <a:avLst>
              <a:gd name="adj" fmla="val 2027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8" name="Google Shape;4066;p40">
            <a:extLst>
              <a:ext uri="{FF2B5EF4-FFF2-40B4-BE49-F238E27FC236}">
                <a16:creationId xmlns:a16="http://schemas.microsoft.com/office/drawing/2014/main" id="{190E14A7-279E-E29E-B20E-E466E4AF978A}"/>
              </a:ext>
            </a:extLst>
          </p:cNvPr>
          <p:cNvGrpSpPr/>
          <p:nvPr/>
        </p:nvGrpSpPr>
        <p:grpSpPr>
          <a:xfrm>
            <a:off x="7580849" y="3892962"/>
            <a:ext cx="277008" cy="209503"/>
            <a:chOff x="8087032" y="1819727"/>
            <a:chExt cx="343683" cy="327474"/>
          </a:xfrm>
        </p:grpSpPr>
        <p:sp>
          <p:nvSpPr>
            <p:cNvPr id="9" name="Google Shape;4067;p40">
              <a:extLst>
                <a:ext uri="{FF2B5EF4-FFF2-40B4-BE49-F238E27FC236}">
                  <a16:creationId xmlns:a16="http://schemas.microsoft.com/office/drawing/2014/main" id="{C1D5F0DB-EEF0-EA76-4959-724BC3DE70F6}"/>
                </a:ext>
              </a:extLst>
            </p:cNvPr>
            <p:cNvSpPr/>
            <p:nvPr/>
          </p:nvSpPr>
          <p:spPr>
            <a:xfrm>
              <a:off x="8087032" y="1986028"/>
              <a:ext cx="343683" cy="3667"/>
            </a:xfrm>
            <a:custGeom>
              <a:avLst/>
              <a:gdLst/>
              <a:ahLst/>
              <a:cxnLst/>
              <a:rect l="l" t="t" r="r" b="b"/>
              <a:pathLst>
                <a:path w="892683" h="9525" extrusionOk="0">
                  <a:moveTo>
                    <a:pt x="0" y="0"/>
                  </a:moveTo>
                  <a:lnTo>
                    <a:pt x="892683"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4068;p40">
              <a:extLst>
                <a:ext uri="{FF2B5EF4-FFF2-40B4-BE49-F238E27FC236}">
                  <a16:creationId xmlns:a16="http://schemas.microsoft.com/office/drawing/2014/main" id="{C6D6599F-2085-69B6-015E-AAFA1D95A26F}"/>
                </a:ext>
              </a:extLst>
            </p:cNvPr>
            <p:cNvSpPr/>
            <p:nvPr/>
          </p:nvSpPr>
          <p:spPr>
            <a:xfrm>
              <a:off x="8137320" y="1843735"/>
              <a:ext cx="243020" cy="284679"/>
            </a:xfrm>
            <a:custGeom>
              <a:avLst/>
              <a:gdLst/>
              <a:ahLst/>
              <a:cxnLst/>
              <a:rect l="l" t="t" r="r" b="b"/>
              <a:pathLst>
                <a:path w="631221" h="739425" extrusionOk="0">
                  <a:moveTo>
                    <a:pt x="0" y="0"/>
                  </a:moveTo>
                  <a:lnTo>
                    <a:pt x="631222"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 name="Google Shape;4069;p40">
              <a:extLst>
                <a:ext uri="{FF2B5EF4-FFF2-40B4-BE49-F238E27FC236}">
                  <a16:creationId xmlns:a16="http://schemas.microsoft.com/office/drawing/2014/main" id="{EAD798A9-141A-A364-70D6-CA6D585844D8}"/>
                </a:ext>
              </a:extLst>
            </p:cNvPr>
            <p:cNvSpPr/>
            <p:nvPr/>
          </p:nvSpPr>
          <p:spPr>
            <a:xfrm>
              <a:off x="8137320" y="1843735"/>
              <a:ext cx="243020" cy="284679"/>
            </a:xfrm>
            <a:custGeom>
              <a:avLst/>
              <a:gdLst/>
              <a:ahLst/>
              <a:cxnLst/>
              <a:rect l="l" t="t" r="r" b="b"/>
              <a:pathLst>
                <a:path w="631221" h="739425" extrusionOk="0">
                  <a:moveTo>
                    <a:pt x="631222" y="0"/>
                  </a:moveTo>
                  <a:lnTo>
                    <a:pt x="0" y="739426"/>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 name="Google Shape;4070;p40">
              <a:extLst>
                <a:ext uri="{FF2B5EF4-FFF2-40B4-BE49-F238E27FC236}">
                  <a16:creationId xmlns:a16="http://schemas.microsoft.com/office/drawing/2014/main" id="{C1112ADA-F4A5-FE90-EDBE-08A8909CBF9B}"/>
                </a:ext>
              </a:extLst>
            </p:cNvPr>
            <p:cNvSpPr/>
            <p:nvPr/>
          </p:nvSpPr>
          <p:spPr>
            <a:xfrm>
              <a:off x="8258789" y="1819727"/>
              <a:ext cx="3667" cy="327474"/>
            </a:xfrm>
            <a:custGeom>
              <a:avLst/>
              <a:gdLst/>
              <a:ahLst/>
              <a:cxnLst/>
              <a:rect l="l" t="t" r="r" b="b"/>
              <a:pathLst>
                <a:path w="9525" h="850582" extrusionOk="0">
                  <a:moveTo>
                    <a:pt x="0" y="850583"/>
                  </a:moveTo>
                  <a:lnTo>
                    <a:pt x="0" y="0"/>
                  </a:lnTo>
                </a:path>
              </a:pathLst>
            </a:custGeom>
            <a:noFill/>
            <a:ln w="19050" cap="rnd"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9ABD2D74-DDCC-5AEA-B8FE-3459B42AA79B}"/>
              </a:ext>
            </a:extLst>
          </p:cNvPr>
          <p:cNvSpPr txBox="1"/>
          <p:nvPr/>
        </p:nvSpPr>
        <p:spPr>
          <a:xfrm>
            <a:off x="2268188" y="2010310"/>
            <a:ext cx="4478976" cy="198740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Must Prioritize safety in product development.</a:t>
            </a:r>
          </a:p>
          <a:p>
            <a:pPr marL="285750" indent="-285750" algn="just">
              <a:lnSpc>
                <a:spcPct val="150000"/>
              </a:lnSpc>
              <a:buFont typeface="Arial" panose="020B0604020202020204" pitchFamily="34" charset="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Design Products to minimize environment impact.</a:t>
            </a:r>
          </a:p>
          <a:p>
            <a:pPr marL="285750" indent="-285750" algn="just">
              <a:lnSpc>
                <a:spcPct val="150000"/>
              </a:lnSpc>
              <a:buFont typeface="Arial" panose="020B0604020202020204" pitchFamily="34" charset="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Handle personal data ethically.</a:t>
            </a:r>
          </a:p>
          <a:p>
            <a:pPr marL="285750" indent="-285750" algn="just">
              <a:lnSpc>
                <a:spcPct val="150000"/>
              </a:lnSpc>
              <a:buFont typeface="Arial" panose="020B0604020202020204" pitchFamily="34" charset="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Disclose factors that endanger public safety.</a:t>
            </a:r>
          </a:p>
          <a:p>
            <a:pPr marL="285750" indent="-285750" algn="just">
              <a:lnSpc>
                <a:spcPct val="150000"/>
              </a:lnSpc>
              <a:buFont typeface="Arial" panose="020B0604020202020204" pitchFamily="34" charset="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Applications in Healthcare, transportation, finance, biotechnology And others</a:t>
            </a:r>
          </a:p>
        </p:txBody>
      </p:sp>
      <p:grpSp>
        <p:nvGrpSpPr>
          <p:cNvPr id="14" name="Google Shape;4404;p60">
            <a:extLst>
              <a:ext uri="{FF2B5EF4-FFF2-40B4-BE49-F238E27FC236}">
                <a16:creationId xmlns:a16="http://schemas.microsoft.com/office/drawing/2014/main" id="{C433A184-BAC3-D5E0-D9A1-C9B5A2E91E20}"/>
              </a:ext>
            </a:extLst>
          </p:cNvPr>
          <p:cNvGrpSpPr/>
          <p:nvPr/>
        </p:nvGrpSpPr>
        <p:grpSpPr>
          <a:xfrm>
            <a:off x="2335837" y="2178282"/>
            <a:ext cx="197393" cy="117763"/>
            <a:chOff x="10140234" y="2032793"/>
            <a:chExt cx="404316" cy="277812"/>
          </a:xfrm>
        </p:grpSpPr>
        <p:sp>
          <p:nvSpPr>
            <p:cNvPr id="15" name="Google Shape;4405;p60">
              <a:extLst>
                <a:ext uri="{FF2B5EF4-FFF2-40B4-BE49-F238E27FC236}">
                  <a16:creationId xmlns:a16="http://schemas.microsoft.com/office/drawing/2014/main" id="{31615242-6970-02B2-B458-7D64C5BC2E8D}"/>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4406;p60">
              <a:extLst>
                <a:ext uri="{FF2B5EF4-FFF2-40B4-BE49-F238E27FC236}">
                  <a16:creationId xmlns:a16="http://schemas.microsoft.com/office/drawing/2014/main" id="{56571EBE-42FC-77BA-2D9B-377FCC24839E}"/>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4407;p60">
              <a:extLst>
                <a:ext uri="{FF2B5EF4-FFF2-40B4-BE49-F238E27FC236}">
                  <a16:creationId xmlns:a16="http://schemas.microsoft.com/office/drawing/2014/main" id="{006695CA-78DC-D317-7335-E5CDD804047B}"/>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8" name="Google Shape;4404;p60">
            <a:extLst>
              <a:ext uri="{FF2B5EF4-FFF2-40B4-BE49-F238E27FC236}">
                <a16:creationId xmlns:a16="http://schemas.microsoft.com/office/drawing/2014/main" id="{5014CE5B-AC4E-16A6-C999-91908C6A8FC5}"/>
              </a:ext>
            </a:extLst>
          </p:cNvPr>
          <p:cNvGrpSpPr/>
          <p:nvPr/>
        </p:nvGrpSpPr>
        <p:grpSpPr>
          <a:xfrm>
            <a:off x="2335836" y="2477525"/>
            <a:ext cx="197393" cy="117763"/>
            <a:chOff x="10140234" y="2032793"/>
            <a:chExt cx="404316" cy="277812"/>
          </a:xfrm>
        </p:grpSpPr>
        <p:sp>
          <p:nvSpPr>
            <p:cNvPr id="19" name="Google Shape;4405;p60">
              <a:extLst>
                <a:ext uri="{FF2B5EF4-FFF2-40B4-BE49-F238E27FC236}">
                  <a16:creationId xmlns:a16="http://schemas.microsoft.com/office/drawing/2014/main" id="{D38423F5-5BBC-17EC-301E-FE150097976A}"/>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4406;p60">
              <a:extLst>
                <a:ext uri="{FF2B5EF4-FFF2-40B4-BE49-F238E27FC236}">
                  <a16:creationId xmlns:a16="http://schemas.microsoft.com/office/drawing/2014/main" id="{718BABFD-61B2-7567-F061-C1D3C93D6302}"/>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4407;p60">
              <a:extLst>
                <a:ext uri="{FF2B5EF4-FFF2-40B4-BE49-F238E27FC236}">
                  <a16:creationId xmlns:a16="http://schemas.microsoft.com/office/drawing/2014/main" id="{C6C6C764-C3E7-046B-5BCB-51CC21BD2C9F}"/>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2" name="Google Shape;4404;p60">
            <a:extLst>
              <a:ext uri="{FF2B5EF4-FFF2-40B4-BE49-F238E27FC236}">
                <a16:creationId xmlns:a16="http://schemas.microsoft.com/office/drawing/2014/main" id="{C8CF8698-B51D-8CFB-124D-E6E4E9ECEFDC}"/>
              </a:ext>
            </a:extLst>
          </p:cNvPr>
          <p:cNvGrpSpPr/>
          <p:nvPr/>
        </p:nvGrpSpPr>
        <p:grpSpPr>
          <a:xfrm>
            <a:off x="2335835" y="3100484"/>
            <a:ext cx="197393" cy="117763"/>
            <a:chOff x="10140234" y="2032793"/>
            <a:chExt cx="404316" cy="277812"/>
          </a:xfrm>
        </p:grpSpPr>
        <p:sp>
          <p:nvSpPr>
            <p:cNvPr id="23" name="Google Shape;4405;p60">
              <a:extLst>
                <a:ext uri="{FF2B5EF4-FFF2-40B4-BE49-F238E27FC236}">
                  <a16:creationId xmlns:a16="http://schemas.microsoft.com/office/drawing/2014/main" id="{0373F458-5CF7-45DB-705C-3D02F608C962}"/>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4406;p60">
              <a:extLst>
                <a:ext uri="{FF2B5EF4-FFF2-40B4-BE49-F238E27FC236}">
                  <a16:creationId xmlns:a16="http://schemas.microsoft.com/office/drawing/2014/main" id="{0E5E3D15-2016-5779-56B8-376D45A78408}"/>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4407;p60">
              <a:extLst>
                <a:ext uri="{FF2B5EF4-FFF2-40B4-BE49-F238E27FC236}">
                  <a16:creationId xmlns:a16="http://schemas.microsoft.com/office/drawing/2014/main" id="{73A561CC-DAD1-1E2E-FB06-A973AF7D4146}"/>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6" name="Google Shape;4404;p60">
            <a:extLst>
              <a:ext uri="{FF2B5EF4-FFF2-40B4-BE49-F238E27FC236}">
                <a16:creationId xmlns:a16="http://schemas.microsoft.com/office/drawing/2014/main" id="{34512E7C-5D1C-EBCD-F4FB-E8C5837CC0AA}"/>
              </a:ext>
            </a:extLst>
          </p:cNvPr>
          <p:cNvGrpSpPr/>
          <p:nvPr/>
        </p:nvGrpSpPr>
        <p:grpSpPr>
          <a:xfrm>
            <a:off x="2353394" y="3474056"/>
            <a:ext cx="197393" cy="117763"/>
            <a:chOff x="10140234" y="2032793"/>
            <a:chExt cx="404316" cy="277812"/>
          </a:xfrm>
        </p:grpSpPr>
        <p:sp>
          <p:nvSpPr>
            <p:cNvPr id="27" name="Google Shape;4405;p60">
              <a:extLst>
                <a:ext uri="{FF2B5EF4-FFF2-40B4-BE49-F238E27FC236}">
                  <a16:creationId xmlns:a16="http://schemas.microsoft.com/office/drawing/2014/main" id="{9C34E6E0-1A67-41BB-9E3E-4EC41966F1CA}"/>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4406;p60">
              <a:extLst>
                <a:ext uri="{FF2B5EF4-FFF2-40B4-BE49-F238E27FC236}">
                  <a16:creationId xmlns:a16="http://schemas.microsoft.com/office/drawing/2014/main" id="{46DF2FAE-1BD9-41CC-7FAD-7E4443763FC8}"/>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4407;p60">
              <a:extLst>
                <a:ext uri="{FF2B5EF4-FFF2-40B4-BE49-F238E27FC236}">
                  <a16:creationId xmlns:a16="http://schemas.microsoft.com/office/drawing/2014/main" id="{D87FB155-FCA7-98E4-E761-800BF54B6A67}"/>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0" name="Google Shape;4404;p60">
            <a:extLst>
              <a:ext uri="{FF2B5EF4-FFF2-40B4-BE49-F238E27FC236}">
                <a16:creationId xmlns:a16="http://schemas.microsoft.com/office/drawing/2014/main" id="{8C6CC66D-C648-F54C-9778-8C1684D27056}"/>
              </a:ext>
            </a:extLst>
          </p:cNvPr>
          <p:cNvGrpSpPr/>
          <p:nvPr/>
        </p:nvGrpSpPr>
        <p:grpSpPr>
          <a:xfrm>
            <a:off x="2335835" y="2831157"/>
            <a:ext cx="197393" cy="117763"/>
            <a:chOff x="10140234" y="2032793"/>
            <a:chExt cx="404316" cy="277812"/>
          </a:xfrm>
        </p:grpSpPr>
        <p:sp>
          <p:nvSpPr>
            <p:cNvPr id="31" name="Google Shape;4405;p60">
              <a:extLst>
                <a:ext uri="{FF2B5EF4-FFF2-40B4-BE49-F238E27FC236}">
                  <a16:creationId xmlns:a16="http://schemas.microsoft.com/office/drawing/2014/main" id="{145268A5-2224-7430-D4A7-10202965E442}"/>
                </a:ext>
              </a:extLst>
            </p:cNvPr>
            <p:cNvSpPr/>
            <p:nvPr/>
          </p:nvSpPr>
          <p:spPr>
            <a:xfrm>
              <a:off x="10259296"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 name="Google Shape;4406;p60">
              <a:extLst>
                <a:ext uri="{FF2B5EF4-FFF2-40B4-BE49-F238E27FC236}">
                  <a16:creationId xmlns:a16="http://schemas.microsoft.com/office/drawing/2014/main" id="{EC79EF77-DAF0-C5EB-2DC0-FA221267E37D}"/>
                </a:ext>
              </a:extLst>
            </p:cNvPr>
            <p:cNvSpPr/>
            <p:nvPr/>
          </p:nvSpPr>
          <p:spPr>
            <a:xfrm>
              <a:off x="10140234" y="2032793"/>
              <a:ext cx="166191" cy="277812"/>
            </a:xfrm>
            <a:custGeom>
              <a:avLst/>
              <a:gdLst/>
              <a:ahLst/>
              <a:cxnLst/>
              <a:rect l="l" t="t" r="r" b="b"/>
              <a:pathLst>
                <a:path w="166191" h="277812" extrusionOk="0">
                  <a:moveTo>
                    <a:pt x="0" y="277813"/>
                  </a:moveTo>
                  <a:lnTo>
                    <a:pt x="62012" y="277813"/>
                  </a:lnTo>
                  <a:lnTo>
                    <a:pt x="166191" y="138906"/>
                  </a:lnTo>
                  <a:lnTo>
                    <a:pt x="62012" y="0"/>
                  </a:lnTo>
                  <a:lnTo>
                    <a:pt x="0" y="0"/>
                  </a:lnTo>
                  <a:lnTo>
                    <a:pt x="104180" y="138906"/>
                  </a:lnTo>
                  <a:lnTo>
                    <a:pt x="0" y="2778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4407;p60">
              <a:extLst>
                <a:ext uri="{FF2B5EF4-FFF2-40B4-BE49-F238E27FC236}">
                  <a16:creationId xmlns:a16="http://schemas.microsoft.com/office/drawing/2014/main" id="{2E13BDB2-6A3E-B5C0-884D-D2C453C74086}"/>
                </a:ext>
              </a:extLst>
            </p:cNvPr>
            <p:cNvSpPr/>
            <p:nvPr/>
          </p:nvSpPr>
          <p:spPr>
            <a:xfrm>
              <a:off x="10378359" y="2032793"/>
              <a:ext cx="166191" cy="277812"/>
            </a:xfrm>
            <a:custGeom>
              <a:avLst/>
              <a:gdLst/>
              <a:ahLst/>
              <a:cxnLst/>
              <a:rect l="l" t="t" r="r" b="b"/>
              <a:pathLst>
                <a:path w="166191" h="277812" extrusionOk="0">
                  <a:moveTo>
                    <a:pt x="62012" y="0"/>
                  </a:moveTo>
                  <a:lnTo>
                    <a:pt x="0" y="0"/>
                  </a:lnTo>
                  <a:lnTo>
                    <a:pt x="104180" y="138906"/>
                  </a:lnTo>
                  <a:lnTo>
                    <a:pt x="0" y="277813"/>
                  </a:lnTo>
                  <a:lnTo>
                    <a:pt x="62012" y="277813"/>
                  </a:lnTo>
                  <a:lnTo>
                    <a:pt x="166191" y="138906"/>
                  </a:lnTo>
                  <a:lnTo>
                    <a:pt x="620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66170751"/>
      </p:ext>
    </p:extLst>
  </p:cSld>
  <p:clrMapOvr>
    <a:masterClrMapping/>
  </p:clrMapOvr>
</p:sld>
</file>

<file path=ppt/theme/theme1.xml><?xml version="1.0" encoding="utf-8"?>
<a:theme xmlns:a="http://schemas.openxmlformats.org/drawingml/2006/main" name="Business Case Strategy Study">
  <a:themeElements>
    <a:clrScheme name="Simple Light">
      <a:dk1>
        <a:srgbClr val="FFFFFF"/>
      </a:dk1>
      <a:lt1>
        <a:srgbClr val="040406"/>
      </a:lt1>
      <a:dk2>
        <a:srgbClr val="202020"/>
      </a:dk2>
      <a:lt2>
        <a:srgbClr val="0C0C0C"/>
      </a:lt2>
      <a:accent1>
        <a:srgbClr val="3988F5"/>
      </a:accent1>
      <a:accent2>
        <a:srgbClr val="F25B72"/>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1223</Words>
  <Application>Microsoft Office PowerPoint</Application>
  <PresentationFormat>On-screen Show (16:9)</PresentationFormat>
  <Paragraphs>131</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DM Sans</vt:lpstr>
      <vt:lpstr>Tahoma</vt:lpstr>
      <vt:lpstr>Roboto</vt:lpstr>
      <vt:lpstr>Arial</vt:lpstr>
      <vt:lpstr>Barlow</vt:lpstr>
      <vt:lpstr>Syne</vt:lpstr>
      <vt:lpstr>Business Case Strategy Study</vt:lpstr>
      <vt:lpstr>CASE STUDY WITH IEEE CODE OF ETHICS</vt:lpstr>
      <vt:lpstr>Group Members</vt:lpstr>
      <vt:lpstr>Table of contents</vt:lpstr>
      <vt:lpstr>PowerPoint Presentation</vt:lpstr>
      <vt:lpstr>IEEE Code of Ethics</vt:lpstr>
      <vt:lpstr>Purpose</vt:lpstr>
      <vt:lpstr>IEEE Code of Ethics Number 01:</vt:lpstr>
      <vt:lpstr>Significance </vt:lpstr>
      <vt:lpstr>PowerPoint Presentation</vt:lpstr>
      <vt:lpstr>Consequences</vt:lpstr>
      <vt:lpstr>Case Study</vt:lpstr>
      <vt:lpstr>CASE STUDY</vt:lpstr>
      <vt:lpstr>PowerPoint Presentation</vt:lpstr>
      <vt:lpstr>Key Information of the Case</vt:lpstr>
      <vt:lpstr>Violation of IEEE Code of Ethics 1:</vt:lpstr>
      <vt:lpstr>Ethical Dilemma </vt:lpstr>
      <vt:lpstr>Four Steps For Resolving Ethical Dilemma</vt:lpstr>
      <vt:lpstr>Step 1: Moral Clarity:</vt:lpstr>
      <vt:lpstr>Step 2: Knowing facts:</vt:lpstr>
      <vt:lpstr>Step 3: Consider the Options</vt:lpstr>
      <vt:lpstr>Step 4: Make a reasonable decision:</vt:lpstr>
      <vt:lpstr>According to IEEE Code of Ethics No 01</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Strategy Study</dc:title>
  <cp:lastModifiedBy>AKID MAHMUD</cp:lastModifiedBy>
  <cp:revision>26</cp:revision>
  <dcterms:modified xsi:type="dcterms:W3CDTF">2024-11-18T17:10:38Z</dcterms:modified>
</cp:coreProperties>
</file>